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1480" r:id="rId5"/>
    <p:sldId id="1481" r:id="rId6"/>
    <p:sldId id="1482" r:id="rId7"/>
    <p:sldId id="1483" r:id="rId8"/>
    <p:sldId id="991" r:id="rId9"/>
    <p:sldId id="1485" r:id="rId10"/>
    <p:sldId id="1474" r:id="rId11"/>
    <p:sldId id="1473" r:id="rId12"/>
    <p:sldId id="1048" r:id="rId13"/>
    <p:sldId id="1064" r:id="rId14"/>
    <p:sldId id="262" r:id="rId15"/>
    <p:sldId id="335" r:id="rId16"/>
    <p:sldId id="265" r:id="rId17"/>
    <p:sldId id="339" r:id="rId18"/>
    <p:sldId id="336" r:id="rId19"/>
    <p:sldId id="341" r:id="rId20"/>
    <p:sldId id="342" r:id="rId21"/>
    <p:sldId id="273" r:id="rId22"/>
    <p:sldId id="282" r:id="rId23"/>
    <p:sldId id="287" r:id="rId24"/>
    <p:sldId id="1476" r:id="rId25"/>
    <p:sldId id="1477" r:id="rId26"/>
    <p:sldId id="1475"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1-22 Budget" id="{D4725E59-053C-497D-A1A7-4E938E39696F}">
          <p14:sldIdLst>
            <p14:sldId id="1480"/>
            <p14:sldId id="1481"/>
            <p14:sldId id="1482"/>
            <p14:sldId id="1483"/>
            <p14:sldId id="991"/>
            <p14:sldId id="1485"/>
            <p14:sldId id="1474"/>
            <p14:sldId id="1473"/>
            <p14:sldId id="1048"/>
            <p14:sldId id="1064"/>
            <p14:sldId id="262"/>
            <p14:sldId id="335"/>
            <p14:sldId id="265"/>
            <p14:sldId id="339"/>
            <p14:sldId id="336"/>
            <p14:sldId id="341"/>
            <p14:sldId id="342"/>
            <p14:sldId id="273"/>
            <p14:sldId id="282"/>
            <p14:sldId id="287"/>
            <p14:sldId id="1476"/>
            <p14:sldId id="1477"/>
            <p14:sldId id="1475"/>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C699"/>
    <a:srgbClr val="41762A"/>
    <a:srgbClr val="539535"/>
    <a:srgbClr val="0064A3"/>
    <a:srgbClr val="92D050"/>
    <a:srgbClr val="1F4E79"/>
    <a:srgbClr val="F79646"/>
    <a:srgbClr val="002F67"/>
    <a:srgbClr val="4BACC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8589" autoAdjust="0"/>
    <p:restoredTop sz="96327" autoAdjust="0"/>
  </p:normalViewPr>
  <p:slideViewPr>
    <p:cSldViewPr snapToGrid="0">
      <p:cViewPr varScale="1">
        <p:scale>
          <a:sx n="114" d="100"/>
          <a:sy n="114" d="100"/>
        </p:scale>
        <p:origin x="184" y="504"/>
      </p:cViewPr>
      <p:guideLst>
        <p:guide orient="horz" pos="2160"/>
        <p:guide pos="3864"/>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files01v\Departments\Finance\Budgets\TYF\TYF22\Prelim%20Budget%20Slide%20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0099021713195E-2"/>
          <c:y val="7.0468795567220771E-2"/>
          <c:w val="0.8879493529500625"/>
          <c:h val="0.61842836138804003"/>
        </c:manualLayout>
      </c:layout>
      <c:lineChart>
        <c:grouping val="standard"/>
        <c:varyColors val="0"/>
        <c:ser>
          <c:idx val="1"/>
          <c:order val="0"/>
          <c:tx>
            <c:strRef>
              <c:f>'Total Rev'!$B$3</c:f>
              <c:strCache>
                <c:ptCount val="1"/>
                <c:pt idx="0">
                  <c:v> Forecast as of May 2021 </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'Total Rev'!$C$2:$I$2</c:f>
              <c:strCache>
                <c:ptCount val="7"/>
                <c:pt idx="0">
                  <c:v>fy 2018-19
(actual)</c:v>
                </c:pt>
                <c:pt idx="1">
                  <c:v>fy 2019-20
(forecast/
actual)</c:v>
                </c:pt>
                <c:pt idx="2">
                  <c:v>fy 2020-21
(forecast)</c:v>
                </c:pt>
                <c:pt idx="3">
                  <c:v>fy 2021-22
(forecast)</c:v>
                </c:pt>
                <c:pt idx="4">
                  <c:v>fy 2022-23
(forecast)</c:v>
                </c:pt>
                <c:pt idx="5">
                  <c:v>fy 2023-24
(forecast)</c:v>
                </c:pt>
                <c:pt idx="6">
                  <c:v>fy 2024-25
(forecast)</c:v>
                </c:pt>
              </c:strCache>
            </c:strRef>
          </c:cat>
          <c:val>
            <c:numRef>
              <c:f>'Total Rev'!$C$3:$I$3</c:f>
              <c:numCache>
                <c:formatCode>_(* #,##0_);_(* \(#,##0\);_(* "-"??_);_(@_)</c:formatCode>
                <c:ptCount val="7"/>
                <c:pt idx="0">
                  <c:v>175714.73791400777</c:v>
                </c:pt>
                <c:pt idx="1">
                  <c:v>171385.53588210969</c:v>
                </c:pt>
                <c:pt idx="2">
                  <c:v>172734.32580991479</c:v>
                </c:pt>
                <c:pt idx="3">
                  <c:v>178815.58785994188</c:v>
                </c:pt>
                <c:pt idx="4">
                  <c:v>184938.47311332755</c:v>
                </c:pt>
                <c:pt idx="5">
                  <c:v>188412.73457158823</c:v>
                </c:pt>
                <c:pt idx="6">
                  <c:v>193730.45993506536</c:v>
                </c:pt>
              </c:numCache>
            </c:numRef>
          </c:val>
          <c:smooth val="0"/>
          <c:extLst>
            <c:ext xmlns:c16="http://schemas.microsoft.com/office/drawing/2014/chart" uri="{C3380CC4-5D6E-409C-BE32-E72D297353CC}">
              <c16:uniqueId val="{00000000-7B26-49DC-863A-F24D3DEF1834}"/>
            </c:ext>
          </c:extLst>
        </c:ser>
        <c:ser>
          <c:idx val="2"/>
          <c:order val="1"/>
          <c:tx>
            <c:strRef>
              <c:f>'Total Rev'!$B$4</c:f>
              <c:strCache>
                <c:ptCount val="1"/>
                <c:pt idx="0">
                  <c:v> Forecast as of May 2020 </c:v>
                </c:pt>
              </c:strCache>
            </c:strRef>
          </c:tx>
          <c:spPr>
            <a:ln w="57150" cap="rnd">
              <a:solidFill>
                <a:schemeClr val="accent3"/>
              </a:solidFill>
              <a:round/>
            </a:ln>
            <a:effectLst/>
          </c:spPr>
          <c:marker>
            <c:symbol val="circle"/>
            <c:size val="5"/>
            <c:spPr>
              <a:solidFill>
                <a:schemeClr val="accent3"/>
              </a:solidFill>
              <a:ln w="57150">
                <a:solidFill>
                  <a:schemeClr val="accent3"/>
                </a:solidFill>
              </a:ln>
              <a:effectLst/>
            </c:spPr>
          </c:marker>
          <c:cat>
            <c:strRef>
              <c:f>'Total Rev'!$C$2:$I$2</c:f>
              <c:strCache>
                <c:ptCount val="7"/>
                <c:pt idx="0">
                  <c:v>fy 2018-19
(actual)</c:v>
                </c:pt>
                <c:pt idx="1">
                  <c:v>fy 2019-20
(forecast/
actual)</c:v>
                </c:pt>
                <c:pt idx="2">
                  <c:v>fy 2020-21
(forecast)</c:v>
                </c:pt>
                <c:pt idx="3">
                  <c:v>fy 2021-22
(forecast)</c:v>
                </c:pt>
                <c:pt idx="4">
                  <c:v>fy 2022-23
(forecast)</c:v>
                </c:pt>
                <c:pt idx="5">
                  <c:v>fy 2023-24
(forecast)</c:v>
                </c:pt>
                <c:pt idx="6">
                  <c:v>fy 2024-25
(forecast)</c:v>
                </c:pt>
              </c:strCache>
            </c:strRef>
          </c:cat>
          <c:val>
            <c:numRef>
              <c:f>'Total Rev'!$C$4:$I$4</c:f>
              <c:numCache>
                <c:formatCode>_(* #,##0_);_(* \(#,##0\);_(* "-"??_);_(@_)</c:formatCode>
                <c:ptCount val="7"/>
                <c:pt idx="0">
                  <c:v>175708.53710099237</c:v>
                </c:pt>
                <c:pt idx="1">
                  <c:v>164252.97515954956</c:v>
                </c:pt>
                <c:pt idx="2">
                  <c:v>164784.77417010581</c:v>
                </c:pt>
                <c:pt idx="3">
                  <c:v>174678.0954545431</c:v>
                </c:pt>
                <c:pt idx="4">
                  <c:v>184445.61911300139</c:v>
                </c:pt>
                <c:pt idx="5">
                  <c:v>187318.7921226015</c:v>
                </c:pt>
                <c:pt idx="6">
                  <c:v>194043.2481188096</c:v>
                </c:pt>
              </c:numCache>
            </c:numRef>
          </c:val>
          <c:smooth val="0"/>
          <c:extLst>
            <c:ext xmlns:c16="http://schemas.microsoft.com/office/drawing/2014/chart" uri="{C3380CC4-5D6E-409C-BE32-E72D297353CC}">
              <c16:uniqueId val="{00000001-7B26-49DC-863A-F24D3DEF1834}"/>
            </c:ext>
          </c:extLst>
        </c:ser>
        <c:dLbls>
          <c:showLegendKey val="0"/>
          <c:showVal val="0"/>
          <c:showCatName val="0"/>
          <c:showSerName val="0"/>
          <c:showPercent val="0"/>
          <c:showBubbleSize val="0"/>
        </c:dLbls>
        <c:marker val="1"/>
        <c:smooth val="0"/>
        <c:axId val="1247567952"/>
        <c:axId val="1247563688"/>
      </c:lineChart>
      <c:catAx>
        <c:axId val="124756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crossAx val="1247563688"/>
        <c:crosses val="autoZero"/>
        <c:auto val="1"/>
        <c:lblAlgn val="ctr"/>
        <c:lblOffset val="100"/>
        <c:noMultiLvlLbl val="0"/>
      </c:catAx>
      <c:valAx>
        <c:axId val="1247563688"/>
        <c:scaling>
          <c:orientation val="minMax"/>
          <c:max val="220000"/>
          <c:min val="100000"/>
        </c:scaling>
        <c:delete val="0"/>
        <c:axPos val="l"/>
        <c:majorGridlines>
          <c:spPr>
            <a:ln w="9525" cap="flat" cmpd="sng" algn="ctr">
              <a:solidFill>
                <a:schemeClr val="tx1">
                  <a:lumMod val="15000"/>
                  <a:lumOff val="85000"/>
                </a:schemeClr>
              </a:solidFill>
              <a:round/>
            </a:ln>
            <a:effectLst/>
          </c:spPr>
        </c:majorGridlines>
        <c:numFmt formatCode="&quot;$&quot;##,&quot;M&quot;"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crossAx val="1247567952"/>
        <c:crosses val="autoZero"/>
        <c:crossBetween val="between"/>
      </c:valAx>
      <c:spPr>
        <a:noFill/>
        <a:ln>
          <a:noFill/>
        </a:ln>
        <a:effectLst/>
      </c:spPr>
    </c:plotArea>
    <c:legend>
      <c:legendPos val="b"/>
      <c:layout>
        <c:manualLayout>
          <c:xMode val="edge"/>
          <c:yMode val="edge"/>
          <c:x val="1.8665453508715239E-2"/>
          <c:y val="0.88400689260466681"/>
          <c:w val="0.96072137539444558"/>
          <c:h val="0.1159931073953332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BBEF77-D307-46E9-889F-519458E31557}"/>
              </a:ext>
            </a:extLst>
          </p:cNvPr>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a:extLst>
              <a:ext uri="{FF2B5EF4-FFF2-40B4-BE49-F238E27FC236}">
                <a16:creationId xmlns:a16="http://schemas.microsoft.com/office/drawing/2014/main" id="{37CB5DCB-AE82-44BB-9A6F-58F779BB19DD}"/>
              </a:ext>
            </a:extLst>
          </p:cNvPr>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B1FF022E-B4ED-453C-99E6-A121C54B403C}" type="datetimeFigureOut">
              <a:rPr lang="en-US" smtClean="0"/>
              <a:t>8/27/21</a:t>
            </a:fld>
            <a:endParaRPr lang="en-US"/>
          </a:p>
        </p:txBody>
      </p:sp>
      <p:sp>
        <p:nvSpPr>
          <p:cNvPr id="4" name="Footer Placeholder 3">
            <a:extLst>
              <a:ext uri="{FF2B5EF4-FFF2-40B4-BE49-F238E27FC236}">
                <a16:creationId xmlns:a16="http://schemas.microsoft.com/office/drawing/2014/main" id="{8EF4F0E1-17F5-4891-93F2-60CDACA8F0B9}"/>
              </a:ext>
            </a:extLst>
          </p:cNvPr>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35B798-5CF8-4BF6-8BAB-DD247248599B}"/>
              </a:ext>
            </a:extLst>
          </p:cNvPr>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37467B86-445F-47D5-A231-AC43384DBB77}" type="slidenum">
              <a:rPr lang="en-US" smtClean="0"/>
              <a:t>‹#›</a:t>
            </a:fld>
            <a:endParaRPr lang="en-US"/>
          </a:p>
        </p:txBody>
      </p:sp>
    </p:spTree>
    <p:extLst>
      <p:ext uri="{BB962C8B-B14F-4D97-AF65-F5344CB8AC3E}">
        <p14:creationId xmlns:p14="http://schemas.microsoft.com/office/powerpoint/2010/main" val="38288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D814F3B8-FF97-0142-83CB-BBE22F125299}" type="datetimeFigureOut">
              <a:rPr lang="en-US" smtClean="0"/>
              <a:t>8/27/21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CD141E79-E4F9-1847-9EED-2770CD069839}" type="slidenum">
              <a:rPr lang="en-US" smtClean="0"/>
              <a:t>‹#›</a:t>
            </a:fld>
            <a:endParaRPr lang="en-US"/>
          </a:p>
        </p:txBody>
      </p:sp>
    </p:spTree>
    <p:extLst>
      <p:ext uri="{BB962C8B-B14F-4D97-AF65-F5344CB8AC3E}">
        <p14:creationId xmlns:p14="http://schemas.microsoft.com/office/powerpoint/2010/main" val="370075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Mayor</a:t>
            </a:r>
            <a:endParaRPr lang="en-US" dirty="0"/>
          </a:p>
          <a:p>
            <a:r>
              <a:rPr lang="en-US" dirty="0"/>
              <a:t>Introduction of item</a:t>
            </a:r>
          </a:p>
        </p:txBody>
      </p:sp>
      <p:sp>
        <p:nvSpPr>
          <p:cNvPr id="4" name="Slide Number Placeholder 3"/>
          <p:cNvSpPr>
            <a:spLocks noGrp="1"/>
          </p:cNvSpPr>
          <p:nvPr>
            <p:ph type="sldNum" sz="quarter" idx="5"/>
          </p:nvPr>
        </p:nvSpPr>
        <p:spPr/>
        <p:txBody>
          <a:bodyPr/>
          <a:lstStyle/>
          <a:p>
            <a:fld id="{CD141E79-E4F9-1847-9EED-2770CD069839}" type="slidenum">
              <a:rPr lang="en-US" smtClean="0"/>
              <a:t>1</a:t>
            </a:fld>
            <a:endParaRPr lang="en-US" dirty="0"/>
          </a:p>
        </p:txBody>
      </p:sp>
    </p:spTree>
    <p:extLst>
      <p:ext uri="{BB962C8B-B14F-4D97-AF65-F5344CB8AC3E}">
        <p14:creationId xmlns:p14="http://schemas.microsoft.com/office/powerpoint/2010/main" val="234571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41E79-E4F9-1847-9EED-2770CD069839}" type="slidenum">
              <a:rPr lang="en-US" smtClean="0"/>
              <a:t>10</a:t>
            </a:fld>
            <a:endParaRPr lang="en-US"/>
          </a:p>
        </p:txBody>
      </p:sp>
    </p:spTree>
    <p:extLst>
      <p:ext uri="{BB962C8B-B14F-4D97-AF65-F5344CB8AC3E}">
        <p14:creationId xmlns:p14="http://schemas.microsoft.com/office/powerpoint/2010/main" val="369086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Mayor</a:t>
            </a:r>
            <a:endParaRPr lang="en-US" dirty="0"/>
          </a:p>
          <a:p>
            <a:r>
              <a:rPr lang="en-US" dirty="0"/>
              <a:t>Introduction of item</a:t>
            </a:r>
          </a:p>
        </p:txBody>
      </p:sp>
      <p:sp>
        <p:nvSpPr>
          <p:cNvPr id="4" name="Slide Number Placeholder 3"/>
          <p:cNvSpPr>
            <a:spLocks noGrp="1"/>
          </p:cNvSpPr>
          <p:nvPr>
            <p:ph type="sldNum" sz="quarter" idx="5"/>
          </p:nvPr>
        </p:nvSpPr>
        <p:spPr/>
        <p:txBody>
          <a:bodyPr/>
          <a:lstStyle/>
          <a:p>
            <a:fld id="{CD141E79-E4F9-1847-9EED-2770CD069839}" type="slidenum">
              <a:rPr lang="en-US" smtClean="0"/>
              <a:t>2</a:t>
            </a:fld>
            <a:endParaRPr lang="en-US" dirty="0"/>
          </a:p>
        </p:txBody>
      </p:sp>
    </p:spTree>
    <p:extLst>
      <p:ext uri="{BB962C8B-B14F-4D97-AF65-F5344CB8AC3E}">
        <p14:creationId xmlns:p14="http://schemas.microsoft.com/office/powerpoint/2010/main" val="113756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Mayor</a:t>
            </a:r>
            <a:endParaRPr lang="en-US" dirty="0"/>
          </a:p>
          <a:p>
            <a:r>
              <a:rPr lang="en-US" dirty="0"/>
              <a:t>Introduction of item</a:t>
            </a:r>
          </a:p>
        </p:txBody>
      </p:sp>
      <p:sp>
        <p:nvSpPr>
          <p:cNvPr id="4" name="Slide Number Placeholder 3"/>
          <p:cNvSpPr>
            <a:spLocks noGrp="1"/>
          </p:cNvSpPr>
          <p:nvPr>
            <p:ph type="sldNum" sz="quarter" idx="5"/>
          </p:nvPr>
        </p:nvSpPr>
        <p:spPr/>
        <p:txBody>
          <a:bodyPr/>
          <a:lstStyle/>
          <a:p>
            <a:fld id="{CD141E79-E4F9-1847-9EED-2770CD069839}" type="slidenum">
              <a:rPr lang="en-US" smtClean="0"/>
              <a:t>3</a:t>
            </a:fld>
            <a:endParaRPr lang="en-US" dirty="0"/>
          </a:p>
        </p:txBody>
      </p:sp>
    </p:spTree>
    <p:extLst>
      <p:ext uri="{BB962C8B-B14F-4D97-AF65-F5344CB8AC3E}">
        <p14:creationId xmlns:p14="http://schemas.microsoft.com/office/powerpoint/2010/main" val="314495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Mayor</a:t>
            </a:r>
            <a:endParaRPr lang="en-US" dirty="0"/>
          </a:p>
          <a:p>
            <a:r>
              <a:rPr lang="en-US" dirty="0"/>
              <a:t>Introduction of item</a:t>
            </a:r>
          </a:p>
        </p:txBody>
      </p:sp>
      <p:sp>
        <p:nvSpPr>
          <p:cNvPr id="4" name="Slide Number Placeholder 3"/>
          <p:cNvSpPr>
            <a:spLocks noGrp="1"/>
          </p:cNvSpPr>
          <p:nvPr>
            <p:ph type="sldNum" sz="quarter" idx="5"/>
          </p:nvPr>
        </p:nvSpPr>
        <p:spPr/>
        <p:txBody>
          <a:bodyPr/>
          <a:lstStyle/>
          <a:p>
            <a:fld id="{CD141E79-E4F9-1847-9EED-2770CD069839}" type="slidenum">
              <a:rPr lang="en-US" smtClean="0"/>
              <a:t>4</a:t>
            </a:fld>
            <a:endParaRPr lang="en-US" dirty="0"/>
          </a:p>
        </p:txBody>
      </p:sp>
    </p:spTree>
    <p:extLst>
      <p:ext uri="{BB962C8B-B14F-4D97-AF65-F5344CB8AC3E}">
        <p14:creationId xmlns:p14="http://schemas.microsoft.com/office/powerpoint/2010/main" val="235274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Scott</a:t>
            </a:r>
            <a:endParaRPr lang="en-US" dirty="0"/>
          </a:p>
          <a:p>
            <a:r>
              <a:rPr lang="en-US" dirty="0"/>
              <a:t>Thank you, mayor.</a:t>
            </a:r>
          </a:p>
          <a:p>
            <a:r>
              <a:rPr lang="en-US" dirty="0"/>
              <a:t>This afternoon, we will start with an overview, then get right into a detailed presentation of economic and fiscal issues, followed by …</a:t>
            </a:r>
          </a:p>
        </p:txBody>
      </p:sp>
      <p:sp>
        <p:nvSpPr>
          <p:cNvPr id="4" name="Slide Number Placeholder 3"/>
          <p:cNvSpPr>
            <a:spLocks noGrp="1"/>
          </p:cNvSpPr>
          <p:nvPr>
            <p:ph type="sldNum" sz="quarter" idx="10"/>
          </p:nvPr>
        </p:nvSpPr>
        <p:spPr/>
        <p:txBody>
          <a:bodyPr/>
          <a:lstStyle/>
          <a:p>
            <a:fld id="{CD141E79-E4F9-1847-9EED-2770CD069839}" type="slidenum">
              <a:rPr lang="en-US" smtClean="0"/>
              <a:t>5</a:t>
            </a:fld>
            <a:endParaRPr lang="en-US" dirty="0"/>
          </a:p>
        </p:txBody>
      </p:sp>
    </p:spTree>
    <p:extLst>
      <p:ext uri="{BB962C8B-B14F-4D97-AF65-F5344CB8AC3E}">
        <p14:creationId xmlns:p14="http://schemas.microsoft.com/office/powerpoint/2010/main" val="127994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41E79-E4F9-1847-9EED-2770CD069839}" type="slidenum">
              <a:rPr lang="en-US" smtClean="0"/>
              <a:t>6</a:t>
            </a:fld>
            <a:endParaRPr lang="en-US" dirty="0"/>
          </a:p>
        </p:txBody>
      </p:sp>
    </p:spTree>
    <p:extLst>
      <p:ext uri="{BB962C8B-B14F-4D97-AF65-F5344CB8AC3E}">
        <p14:creationId xmlns:p14="http://schemas.microsoft.com/office/powerpoint/2010/main" val="403609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41E79-E4F9-1847-9EED-2770CD069839}" type="slidenum">
              <a:rPr lang="en-US" smtClean="0"/>
              <a:t>7</a:t>
            </a:fld>
            <a:endParaRPr lang="en-US" dirty="0"/>
          </a:p>
        </p:txBody>
      </p:sp>
    </p:spTree>
    <p:extLst>
      <p:ext uri="{BB962C8B-B14F-4D97-AF65-F5344CB8AC3E}">
        <p14:creationId xmlns:p14="http://schemas.microsoft.com/office/powerpoint/2010/main" val="110796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41E79-E4F9-1847-9EED-2770CD069839}" type="slidenum">
              <a:rPr lang="en-US" smtClean="0"/>
              <a:t>8</a:t>
            </a:fld>
            <a:endParaRPr lang="en-US" dirty="0"/>
          </a:p>
        </p:txBody>
      </p:sp>
    </p:spTree>
    <p:extLst>
      <p:ext uri="{BB962C8B-B14F-4D97-AF65-F5344CB8AC3E}">
        <p14:creationId xmlns:p14="http://schemas.microsoft.com/office/powerpoint/2010/main" val="363553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41E79-E4F9-1847-9EED-2770CD069839}" type="slidenum">
              <a:rPr lang="en-US" smtClean="0"/>
              <a:t>9</a:t>
            </a:fld>
            <a:endParaRPr lang="en-US" dirty="0"/>
          </a:p>
        </p:txBody>
      </p:sp>
    </p:spTree>
    <p:extLst>
      <p:ext uri="{BB962C8B-B14F-4D97-AF65-F5344CB8AC3E}">
        <p14:creationId xmlns:p14="http://schemas.microsoft.com/office/powerpoint/2010/main" val="422737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0607" y="1614608"/>
            <a:ext cx="10363200" cy="1470025"/>
          </a:xfrm>
        </p:spPr>
        <p:txBody>
          <a:bodyPr/>
          <a:lstStyle>
            <a:lvl1pPr algn="ctr">
              <a:defRPr i="0">
                <a:latin typeface="+mj-lt"/>
              </a:defRPr>
            </a:lvl1pPr>
          </a:lstStyle>
          <a:p>
            <a:r>
              <a:rPr lang="en-US" dirty="0"/>
              <a:t>Click to edit Master title style</a:t>
            </a:r>
          </a:p>
        </p:txBody>
      </p:sp>
      <p:sp>
        <p:nvSpPr>
          <p:cNvPr id="3" name="Subtitle 2"/>
          <p:cNvSpPr>
            <a:spLocks noGrp="1"/>
          </p:cNvSpPr>
          <p:nvPr>
            <p:ph type="subTitle" idx="1"/>
          </p:nvPr>
        </p:nvSpPr>
        <p:spPr>
          <a:xfrm>
            <a:off x="1915007" y="3543739"/>
            <a:ext cx="8534400" cy="1752600"/>
          </a:xfrm>
        </p:spPr>
        <p:txBody>
          <a:bodyPr>
            <a:normAutofit/>
          </a:bodyPr>
          <a:lstStyle>
            <a:lvl1pPr marL="0" indent="0" algn="ctr">
              <a:buNone/>
              <a:defRPr sz="3200">
                <a:solidFill>
                  <a:schemeClr val="bg1">
                    <a:lumMod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5" name="Date Placeholder 6"/>
          <p:cNvSpPr>
            <a:spLocks noGrp="1"/>
          </p:cNvSpPr>
          <p:nvPr>
            <p:ph type="dt" sz="half" idx="10"/>
          </p:nvPr>
        </p:nvSpPr>
        <p:spPr>
          <a:xfrm>
            <a:off x="4648976" y="6329710"/>
            <a:ext cx="2844800" cy="365125"/>
          </a:xfrm>
          <a:prstGeom prst="rect">
            <a:avLst/>
          </a:prstGeom>
        </p:spPr>
        <p:txBody>
          <a:bodyPr/>
          <a:lstStyle>
            <a:lvl1pPr algn="ctr">
              <a:defRPr sz="1600">
                <a:solidFill>
                  <a:schemeClr val="tx1">
                    <a:lumMod val="75000"/>
                    <a:lumOff val="25000"/>
                  </a:schemeClr>
                </a:solidFill>
              </a:defRPr>
            </a:lvl1pPr>
          </a:lstStyle>
          <a:p>
            <a:fld id="{7ED5AE02-5159-5A40-AAC7-4F14016195AD}" type="datetimeFigureOut">
              <a:rPr lang="en-US" smtClean="0"/>
              <a:pPr/>
              <a:t>8/27/21</a:t>
            </a:fld>
            <a:endParaRPr lang="en-US"/>
          </a:p>
        </p:txBody>
      </p:sp>
      <p:sp>
        <p:nvSpPr>
          <p:cNvPr id="7" name="Slide Number Placeholder 8"/>
          <p:cNvSpPr>
            <a:spLocks noGrp="1"/>
          </p:cNvSpPr>
          <p:nvPr>
            <p:ph type="sldNum" sz="quarter" idx="12"/>
          </p:nvPr>
        </p:nvSpPr>
        <p:spPr>
          <a:xfrm>
            <a:off x="129316" y="6375116"/>
            <a:ext cx="2844800" cy="365125"/>
          </a:xfrm>
          <a:prstGeom prst="rect">
            <a:avLst/>
          </a:prstGeom>
        </p:spPr>
        <p:txBody>
          <a:bodyPr/>
          <a:lstStyle>
            <a:lvl1pPr>
              <a:defRPr sz="1600">
                <a:solidFill>
                  <a:schemeClr val="tx1">
                    <a:lumMod val="75000"/>
                    <a:lumOff val="25000"/>
                  </a:schemeClr>
                </a:solidFill>
              </a:defRPr>
            </a:lvl1pPr>
          </a:lstStyle>
          <a:p>
            <a:fld id="{28AD5CC1-8BD8-1C4E-BF33-B2FEFF5F5E50}" type="slidenum">
              <a:rPr lang="en-US" smtClean="0"/>
              <a:pPr/>
              <a:t>‹#›</a:t>
            </a:fld>
            <a:endParaRPr lang="en-US"/>
          </a:p>
        </p:txBody>
      </p:sp>
    </p:spTree>
    <p:extLst>
      <p:ext uri="{BB962C8B-B14F-4D97-AF65-F5344CB8AC3E}">
        <p14:creationId xmlns:p14="http://schemas.microsoft.com/office/powerpoint/2010/main" val="406405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4076" y="623248"/>
            <a:ext cx="10016923" cy="1143000"/>
          </a:xfrm>
        </p:spPr>
        <p:txBody>
          <a:bodyPr>
            <a:normAutofit/>
          </a:bodyPr>
          <a:lstStyle>
            <a:lvl1pPr algn="l">
              <a:defRPr sz="4400" i="0">
                <a:latin typeface="+mj-lt"/>
              </a:defRPr>
            </a:lvl1pPr>
          </a:lstStyle>
          <a:p>
            <a:r>
              <a:rPr lang="en-US" dirty="0"/>
              <a:t>Click to edit Master title style</a:t>
            </a:r>
          </a:p>
        </p:txBody>
      </p:sp>
      <p:sp>
        <p:nvSpPr>
          <p:cNvPr id="3" name="Content Placeholder 2"/>
          <p:cNvSpPr>
            <a:spLocks noGrp="1"/>
          </p:cNvSpPr>
          <p:nvPr>
            <p:ph idx="1"/>
          </p:nvPr>
        </p:nvSpPr>
        <p:spPr>
          <a:xfrm>
            <a:off x="1794077" y="1932736"/>
            <a:ext cx="9283907" cy="3995011"/>
          </a:xfrm>
        </p:spPr>
        <p:txBody>
          <a:bodyPr/>
          <a:lstStyle>
            <a:lvl1pPr marL="457200" indent="-457200">
              <a:buClr>
                <a:srgbClr val="0064A3"/>
              </a:buClr>
              <a:buSzPct val="75000"/>
              <a:buFont typeface="Arial" panose="020B0604020202020204" pitchFamily="34" charset="0"/>
              <a:buChar char="•"/>
              <a:defRPr sz="3200">
                <a:solidFill>
                  <a:schemeClr val="tx1">
                    <a:lumMod val="85000"/>
                    <a:lumOff val="15000"/>
                  </a:schemeClr>
                </a:solidFill>
              </a:defRPr>
            </a:lvl1pPr>
            <a:lvl2pPr>
              <a:defRPr sz="3200">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735201" y="6257016"/>
            <a:ext cx="2844800" cy="365125"/>
          </a:xfrm>
          <a:prstGeom prst="rect">
            <a:avLst/>
          </a:prstGeom>
        </p:spPr>
        <p:txBody>
          <a:bodyPr/>
          <a:lstStyle>
            <a:lvl1pPr algn="r">
              <a:defRPr sz="1600">
                <a:solidFill>
                  <a:schemeClr val="tx1">
                    <a:lumMod val="75000"/>
                    <a:lumOff val="25000"/>
                  </a:schemeClr>
                </a:solidFill>
              </a:defRPr>
            </a:lvl1pPr>
          </a:lstStyle>
          <a:p>
            <a:fld id="{7ED5AE02-5159-5A40-AAC7-4F14016195AD}" type="datetimeFigureOut">
              <a:rPr lang="en-US" smtClean="0"/>
              <a:pPr/>
              <a:t>8/27/21</a:t>
            </a:fld>
            <a:endParaRPr lang="en-US" dirty="0"/>
          </a:p>
        </p:txBody>
      </p:sp>
      <p:sp>
        <p:nvSpPr>
          <p:cNvPr id="8" name="Slide Number Placeholder 8"/>
          <p:cNvSpPr>
            <a:spLocks noGrp="1"/>
          </p:cNvSpPr>
          <p:nvPr>
            <p:ph type="sldNum" sz="quarter" idx="12"/>
          </p:nvPr>
        </p:nvSpPr>
        <p:spPr>
          <a:xfrm>
            <a:off x="371676" y="6260724"/>
            <a:ext cx="2844800" cy="365125"/>
          </a:xfrm>
          <a:prstGeom prst="rect">
            <a:avLst/>
          </a:prstGeom>
        </p:spPr>
        <p:txBody>
          <a:bodyPr/>
          <a:lstStyle>
            <a:lvl1pPr>
              <a:defRPr sz="1600">
                <a:solidFill>
                  <a:schemeClr val="tx1">
                    <a:lumMod val="75000"/>
                    <a:lumOff val="25000"/>
                  </a:schemeClr>
                </a:solidFill>
              </a:defRPr>
            </a:lvl1pPr>
          </a:lstStyle>
          <a:p>
            <a:fld id="{28AD5CC1-8BD8-1C4E-BF33-B2FEFF5F5E50}" type="slidenum">
              <a:rPr lang="en-US" smtClean="0"/>
              <a:pPr/>
              <a:t>‹#›</a:t>
            </a:fld>
            <a:endParaRPr lang="en-US"/>
          </a:p>
        </p:txBody>
      </p:sp>
    </p:spTree>
    <p:extLst>
      <p:ext uri="{BB962C8B-B14F-4D97-AF65-F5344CB8AC3E}">
        <p14:creationId xmlns:p14="http://schemas.microsoft.com/office/powerpoint/2010/main" val="620836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6176" y="594649"/>
            <a:ext cx="9924678"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76176" y="1954877"/>
            <a:ext cx="950622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141945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09585" rtl="0" eaLnBrk="1" latinLnBrk="0" hangingPunct="1">
        <a:spcBef>
          <a:spcPct val="0"/>
        </a:spcBef>
        <a:buNone/>
        <a:defRPr sz="4400" b="0" i="0" kern="1200">
          <a:solidFill>
            <a:srgbClr val="002F67"/>
          </a:solidFill>
          <a:latin typeface="+mj-lt"/>
          <a:ea typeface="+mj-ea"/>
          <a:cs typeface="Cambria"/>
        </a:defRPr>
      </a:lvl1pPr>
    </p:titleStyle>
    <p:bodyStyle>
      <a:lvl1pPr marL="457189" indent="-457189" algn="l" defTabSz="609585" rtl="0" eaLnBrk="1" latinLnBrk="0" hangingPunct="1">
        <a:spcBef>
          <a:spcPts val="0"/>
        </a:spcBef>
        <a:spcAft>
          <a:spcPts val="800"/>
        </a:spcAft>
        <a:buFont typeface="Arial"/>
        <a:buChar char="•"/>
        <a:defRPr sz="3733" kern="1200">
          <a:solidFill>
            <a:schemeClr val="tx1">
              <a:lumMod val="75000"/>
              <a:lumOff val="25000"/>
            </a:schemeClr>
          </a:solidFill>
          <a:latin typeface="+mn-lt"/>
          <a:ea typeface="+mn-ea"/>
          <a:cs typeface="+mn-cs"/>
        </a:defRPr>
      </a:lvl1pPr>
      <a:lvl2pPr marL="990575" indent="-380990" algn="l" defTabSz="609585" rtl="0" eaLnBrk="1" latinLnBrk="0" hangingPunct="1">
        <a:spcBef>
          <a:spcPts val="0"/>
        </a:spcBef>
        <a:spcAft>
          <a:spcPts val="800"/>
        </a:spcAft>
        <a:buFont typeface="Arial"/>
        <a:buChar char="–"/>
        <a:defRPr sz="3733" kern="1200">
          <a:solidFill>
            <a:schemeClr val="tx1">
              <a:lumMod val="75000"/>
              <a:lumOff val="25000"/>
            </a:schemeClr>
          </a:solidFill>
          <a:latin typeface="+mn-lt"/>
          <a:ea typeface="+mn-ea"/>
          <a:cs typeface="+mn-cs"/>
        </a:defRPr>
      </a:lvl2pPr>
      <a:lvl3pPr marL="1523962" indent="-304792" algn="l" defTabSz="609585" rtl="0" eaLnBrk="1" latinLnBrk="0" hangingPunct="1">
        <a:spcBef>
          <a:spcPts val="0"/>
        </a:spcBef>
        <a:spcAft>
          <a:spcPts val="800"/>
        </a:spcAft>
        <a:buFont typeface="Arial"/>
        <a:buChar char="•"/>
        <a:defRPr sz="3200" kern="1200">
          <a:solidFill>
            <a:schemeClr val="tx1">
              <a:lumMod val="75000"/>
              <a:lumOff val="25000"/>
            </a:schemeClr>
          </a:solidFill>
          <a:latin typeface="+mn-lt"/>
          <a:ea typeface="+mn-ea"/>
          <a:cs typeface="+mn-cs"/>
        </a:defRPr>
      </a:lvl3pPr>
      <a:lvl4pPr marL="2133547" indent="-304792" algn="l" defTabSz="609585" rtl="0" eaLnBrk="1" latinLnBrk="0" hangingPunct="1">
        <a:spcBef>
          <a:spcPts val="0"/>
        </a:spcBef>
        <a:spcAft>
          <a:spcPts val="800"/>
        </a:spcAft>
        <a:buFont typeface="Arial"/>
        <a:buChar char="–"/>
        <a:defRPr sz="2667" kern="1200">
          <a:solidFill>
            <a:schemeClr val="tx1">
              <a:lumMod val="75000"/>
              <a:lumOff val="25000"/>
            </a:schemeClr>
          </a:solidFill>
          <a:latin typeface="+mn-lt"/>
          <a:ea typeface="+mn-ea"/>
          <a:cs typeface="+mn-cs"/>
        </a:defRPr>
      </a:lvl4pPr>
      <a:lvl5pPr marL="2743131" indent="-304792" algn="l" defTabSz="609585" rtl="0" eaLnBrk="1" latinLnBrk="0" hangingPunct="1">
        <a:spcBef>
          <a:spcPts val="0"/>
        </a:spcBef>
        <a:spcAft>
          <a:spcPts val="800"/>
        </a:spcAft>
        <a:buFont typeface="Arial"/>
        <a:buChar char="»"/>
        <a:defRPr sz="2667"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26" Type="http://schemas.openxmlformats.org/officeDocument/2006/relationships/image" Target="../media/image73.png"/><Relationship Id="rId21" Type="http://schemas.openxmlformats.org/officeDocument/2006/relationships/image" Target="../media/image68.svg"/><Relationship Id="rId42" Type="http://schemas.openxmlformats.org/officeDocument/2006/relationships/image" Target="../media/image87.png"/><Relationship Id="rId47" Type="http://schemas.openxmlformats.org/officeDocument/2006/relationships/image" Target="../media/image92.svg"/><Relationship Id="rId63" Type="http://schemas.openxmlformats.org/officeDocument/2006/relationships/image" Target="../media/image106.svg"/><Relationship Id="rId68" Type="http://schemas.openxmlformats.org/officeDocument/2006/relationships/image" Target="../media/image111.png"/><Relationship Id="rId84" Type="http://schemas.openxmlformats.org/officeDocument/2006/relationships/image" Target="../media/image126.png"/><Relationship Id="rId89" Type="http://schemas.openxmlformats.org/officeDocument/2006/relationships/image" Target="../media/image130.svg"/><Relationship Id="rId16" Type="http://schemas.openxmlformats.org/officeDocument/2006/relationships/image" Target="../media/image63.png"/><Relationship Id="rId11" Type="http://schemas.openxmlformats.org/officeDocument/2006/relationships/image" Target="../media/image58.svg"/><Relationship Id="rId32" Type="http://schemas.openxmlformats.org/officeDocument/2006/relationships/image" Target="../media/image79.png"/><Relationship Id="rId37" Type="http://schemas.openxmlformats.org/officeDocument/2006/relationships/image" Target="../media/image84.svg"/><Relationship Id="rId53" Type="http://schemas.openxmlformats.org/officeDocument/2006/relationships/image" Target="../media/image98.svg"/><Relationship Id="rId58" Type="http://schemas.openxmlformats.org/officeDocument/2006/relationships/image" Target="../media/image101.png"/><Relationship Id="rId74" Type="http://schemas.openxmlformats.org/officeDocument/2006/relationships/image" Target="../media/image30.png"/><Relationship Id="rId79" Type="http://schemas.openxmlformats.org/officeDocument/2006/relationships/image" Target="../media/image121.svg"/><Relationship Id="rId5" Type="http://schemas.openxmlformats.org/officeDocument/2006/relationships/image" Target="../media/image52.svg"/><Relationship Id="rId90" Type="http://schemas.openxmlformats.org/officeDocument/2006/relationships/image" Target="../media/image131.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svg"/><Relationship Id="rId30" Type="http://schemas.openxmlformats.org/officeDocument/2006/relationships/image" Target="../media/image77.png"/><Relationship Id="rId35" Type="http://schemas.openxmlformats.org/officeDocument/2006/relationships/image" Target="../media/image82.svg"/><Relationship Id="rId43" Type="http://schemas.openxmlformats.org/officeDocument/2006/relationships/image" Target="../media/image88.svg"/><Relationship Id="rId48" Type="http://schemas.openxmlformats.org/officeDocument/2006/relationships/image" Target="../media/image93.png"/><Relationship Id="rId56" Type="http://schemas.openxmlformats.org/officeDocument/2006/relationships/image" Target="../media/image99.png"/><Relationship Id="rId64" Type="http://schemas.openxmlformats.org/officeDocument/2006/relationships/image" Target="../media/image107.png"/><Relationship Id="rId69" Type="http://schemas.openxmlformats.org/officeDocument/2006/relationships/image" Target="../media/image112.svg"/><Relationship Id="rId77" Type="http://schemas.openxmlformats.org/officeDocument/2006/relationships/image" Target="../media/image119.svg"/><Relationship Id="rId8" Type="http://schemas.openxmlformats.org/officeDocument/2006/relationships/image" Target="../media/image55.png"/><Relationship Id="rId51" Type="http://schemas.openxmlformats.org/officeDocument/2006/relationships/image" Target="../media/image96.svg"/><Relationship Id="rId72" Type="http://schemas.openxmlformats.org/officeDocument/2006/relationships/image" Target="../media/image115.png"/><Relationship Id="rId80" Type="http://schemas.openxmlformats.org/officeDocument/2006/relationships/image" Target="../media/image122.png"/><Relationship Id="rId85" Type="http://schemas.openxmlformats.org/officeDocument/2006/relationships/image" Target="../media/image127.svg"/><Relationship Id="rId3" Type="http://schemas.openxmlformats.org/officeDocument/2006/relationships/image" Target="../media/image46.svg"/><Relationship Id="rId12" Type="http://schemas.openxmlformats.org/officeDocument/2006/relationships/image" Target="../media/image59.png"/><Relationship Id="rId17" Type="http://schemas.openxmlformats.org/officeDocument/2006/relationships/image" Target="../media/image64.svg"/><Relationship Id="rId25" Type="http://schemas.openxmlformats.org/officeDocument/2006/relationships/image" Target="../media/image72.svg"/><Relationship Id="rId33" Type="http://schemas.openxmlformats.org/officeDocument/2006/relationships/image" Target="../media/image80.svg"/><Relationship Id="rId38" Type="http://schemas.openxmlformats.org/officeDocument/2006/relationships/image" Target="../media/image85.png"/><Relationship Id="rId46" Type="http://schemas.openxmlformats.org/officeDocument/2006/relationships/image" Target="../media/image91.png"/><Relationship Id="rId59" Type="http://schemas.openxmlformats.org/officeDocument/2006/relationships/image" Target="../media/image102.svg"/><Relationship Id="rId67" Type="http://schemas.openxmlformats.org/officeDocument/2006/relationships/image" Target="../media/image110.svg"/><Relationship Id="rId20" Type="http://schemas.openxmlformats.org/officeDocument/2006/relationships/image" Target="../media/image67.png"/><Relationship Id="rId41" Type="http://schemas.openxmlformats.org/officeDocument/2006/relationships/image" Target="../media/image15.svg"/><Relationship Id="rId54" Type="http://schemas.openxmlformats.org/officeDocument/2006/relationships/image" Target="../media/image16.png"/><Relationship Id="rId62" Type="http://schemas.openxmlformats.org/officeDocument/2006/relationships/image" Target="../media/image105.png"/><Relationship Id="rId70" Type="http://schemas.openxmlformats.org/officeDocument/2006/relationships/image" Target="../media/image113.png"/><Relationship Id="rId75" Type="http://schemas.openxmlformats.org/officeDocument/2006/relationships/image" Target="../media/image117.svg"/><Relationship Id="rId83" Type="http://schemas.openxmlformats.org/officeDocument/2006/relationships/image" Target="../media/image125.svg"/><Relationship Id="rId88" Type="http://schemas.openxmlformats.org/officeDocument/2006/relationships/image" Target="../media/image34.png"/><Relationship Id="rId91" Type="http://schemas.openxmlformats.org/officeDocument/2006/relationships/image" Target="../media/image132.svg"/><Relationship Id="rId1" Type="http://schemas.openxmlformats.org/officeDocument/2006/relationships/slideLayout" Target="../slideLayouts/slideLayout1.xml"/><Relationship Id="rId6" Type="http://schemas.openxmlformats.org/officeDocument/2006/relationships/image" Target="../media/image53.png"/><Relationship Id="rId15" Type="http://schemas.openxmlformats.org/officeDocument/2006/relationships/image" Target="../media/image62.svg"/><Relationship Id="rId23" Type="http://schemas.openxmlformats.org/officeDocument/2006/relationships/image" Target="../media/image70.svg"/><Relationship Id="rId28" Type="http://schemas.openxmlformats.org/officeDocument/2006/relationships/image" Target="../media/image75.png"/><Relationship Id="rId36" Type="http://schemas.openxmlformats.org/officeDocument/2006/relationships/image" Target="../media/image83.png"/><Relationship Id="rId49" Type="http://schemas.openxmlformats.org/officeDocument/2006/relationships/image" Target="../media/image94.svg"/><Relationship Id="rId57" Type="http://schemas.openxmlformats.org/officeDocument/2006/relationships/image" Target="../media/image100.svg"/><Relationship Id="rId10" Type="http://schemas.openxmlformats.org/officeDocument/2006/relationships/image" Target="../media/image57.png"/><Relationship Id="rId31" Type="http://schemas.openxmlformats.org/officeDocument/2006/relationships/image" Target="../media/image78.svg"/><Relationship Id="rId44" Type="http://schemas.openxmlformats.org/officeDocument/2006/relationships/image" Target="../media/image89.png"/><Relationship Id="rId52" Type="http://schemas.openxmlformats.org/officeDocument/2006/relationships/image" Target="../media/image97.png"/><Relationship Id="rId60" Type="http://schemas.openxmlformats.org/officeDocument/2006/relationships/image" Target="../media/image103.png"/><Relationship Id="rId65" Type="http://schemas.openxmlformats.org/officeDocument/2006/relationships/image" Target="../media/image108.svg"/><Relationship Id="rId73" Type="http://schemas.openxmlformats.org/officeDocument/2006/relationships/image" Target="../media/image116.svg"/><Relationship Id="rId78" Type="http://schemas.openxmlformats.org/officeDocument/2006/relationships/image" Target="../media/image120.png"/><Relationship Id="rId81" Type="http://schemas.openxmlformats.org/officeDocument/2006/relationships/image" Target="../media/image123.svg"/><Relationship Id="rId86" Type="http://schemas.openxmlformats.org/officeDocument/2006/relationships/image" Target="../media/image128.png"/><Relationship Id="rId4" Type="http://schemas.openxmlformats.org/officeDocument/2006/relationships/image" Target="../media/image51.png"/><Relationship Id="rId9" Type="http://schemas.openxmlformats.org/officeDocument/2006/relationships/image" Target="../media/image56.svg"/><Relationship Id="rId13" Type="http://schemas.openxmlformats.org/officeDocument/2006/relationships/image" Target="../media/image60.svg"/><Relationship Id="rId18" Type="http://schemas.openxmlformats.org/officeDocument/2006/relationships/image" Target="../media/image65.png"/><Relationship Id="rId39" Type="http://schemas.openxmlformats.org/officeDocument/2006/relationships/image" Target="../media/image86.svg"/><Relationship Id="rId34" Type="http://schemas.openxmlformats.org/officeDocument/2006/relationships/image" Target="../media/image81.png"/><Relationship Id="rId50" Type="http://schemas.openxmlformats.org/officeDocument/2006/relationships/image" Target="../media/image95.png"/><Relationship Id="rId55" Type="http://schemas.openxmlformats.org/officeDocument/2006/relationships/image" Target="../media/image17.svg"/><Relationship Id="rId76" Type="http://schemas.openxmlformats.org/officeDocument/2006/relationships/image" Target="../media/image118.png"/><Relationship Id="rId7" Type="http://schemas.openxmlformats.org/officeDocument/2006/relationships/image" Target="../media/image54.svg"/><Relationship Id="rId71" Type="http://schemas.openxmlformats.org/officeDocument/2006/relationships/image" Target="../media/image114.svg"/><Relationship Id="rId2" Type="http://schemas.openxmlformats.org/officeDocument/2006/relationships/image" Target="../media/image45.png"/><Relationship Id="rId29" Type="http://schemas.openxmlformats.org/officeDocument/2006/relationships/image" Target="../media/image76.svg"/><Relationship Id="rId24" Type="http://schemas.openxmlformats.org/officeDocument/2006/relationships/image" Target="../media/image71.png"/><Relationship Id="rId40" Type="http://schemas.openxmlformats.org/officeDocument/2006/relationships/image" Target="../media/image14.png"/><Relationship Id="rId45" Type="http://schemas.openxmlformats.org/officeDocument/2006/relationships/image" Target="../media/image90.svg"/><Relationship Id="rId66" Type="http://schemas.openxmlformats.org/officeDocument/2006/relationships/image" Target="../media/image109.png"/><Relationship Id="rId87" Type="http://schemas.openxmlformats.org/officeDocument/2006/relationships/image" Target="../media/image129.svg"/><Relationship Id="rId61" Type="http://schemas.openxmlformats.org/officeDocument/2006/relationships/image" Target="../media/image104.svg"/><Relationship Id="rId82" Type="http://schemas.openxmlformats.org/officeDocument/2006/relationships/image" Target="../media/image124.png"/><Relationship Id="rId19" Type="http://schemas.openxmlformats.org/officeDocument/2006/relationships/image" Target="../media/image66.svg"/></Relationships>
</file>

<file path=ppt/slides/_rels/slide22.xml.rels><?xml version="1.0" encoding="UTF-8" standalone="yes"?>
<Relationships xmlns="http://schemas.openxmlformats.org/package/2006/relationships"><Relationship Id="rId26" Type="http://schemas.openxmlformats.org/officeDocument/2006/relationships/image" Target="../media/image156.png"/><Relationship Id="rId21" Type="http://schemas.openxmlformats.org/officeDocument/2006/relationships/image" Target="../media/image151.svg"/><Relationship Id="rId42" Type="http://schemas.openxmlformats.org/officeDocument/2006/relationships/image" Target="../media/image172.png"/><Relationship Id="rId47" Type="http://schemas.openxmlformats.org/officeDocument/2006/relationships/image" Target="../media/image177.svg"/><Relationship Id="rId63" Type="http://schemas.openxmlformats.org/officeDocument/2006/relationships/image" Target="../media/image191.svg"/><Relationship Id="rId68" Type="http://schemas.openxmlformats.org/officeDocument/2006/relationships/image" Target="../media/image196.png"/><Relationship Id="rId84" Type="http://schemas.openxmlformats.org/officeDocument/2006/relationships/image" Target="../media/image209.png"/><Relationship Id="rId89" Type="http://schemas.openxmlformats.org/officeDocument/2006/relationships/image" Target="../media/image214.svg"/><Relationship Id="rId16" Type="http://schemas.openxmlformats.org/officeDocument/2006/relationships/image" Target="../media/image146.png"/><Relationship Id="rId11" Type="http://schemas.openxmlformats.org/officeDocument/2006/relationships/image" Target="../media/image141.svg"/><Relationship Id="rId32" Type="http://schemas.openxmlformats.org/officeDocument/2006/relationships/image" Target="../media/image162.png"/><Relationship Id="rId37" Type="http://schemas.openxmlformats.org/officeDocument/2006/relationships/image" Target="../media/image167.svg"/><Relationship Id="rId53" Type="http://schemas.openxmlformats.org/officeDocument/2006/relationships/image" Target="../media/image183.svg"/><Relationship Id="rId58" Type="http://schemas.openxmlformats.org/officeDocument/2006/relationships/image" Target="../media/image186.png"/><Relationship Id="rId74" Type="http://schemas.openxmlformats.org/officeDocument/2006/relationships/image" Target="../media/image6.png"/><Relationship Id="rId79" Type="http://schemas.openxmlformats.org/officeDocument/2006/relationships/image" Target="../media/image204.svg"/><Relationship Id="rId5" Type="http://schemas.openxmlformats.org/officeDocument/2006/relationships/image" Target="../media/image135.svg"/><Relationship Id="rId90" Type="http://schemas.openxmlformats.org/officeDocument/2006/relationships/image" Target="../media/image215.png"/><Relationship Id="rId14" Type="http://schemas.openxmlformats.org/officeDocument/2006/relationships/image" Target="../media/image144.png"/><Relationship Id="rId22" Type="http://schemas.openxmlformats.org/officeDocument/2006/relationships/image" Target="../media/image152.png"/><Relationship Id="rId27" Type="http://schemas.openxmlformats.org/officeDocument/2006/relationships/image" Target="../media/image157.svg"/><Relationship Id="rId30" Type="http://schemas.openxmlformats.org/officeDocument/2006/relationships/image" Target="../media/image160.png"/><Relationship Id="rId35" Type="http://schemas.openxmlformats.org/officeDocument/2006/relationships/image" Target="../media/image165.svg"/><Relationship Id="rId43" Type="http://schemas.openxmlformats.org/officeDocument/2006/relationships/image" Target="../media/image173.svg"/><Relationship Id="rId48" Type="http://schemas.openxmlformats.org/officeDocument/2006/relationships/image" Target="../media/image178.png"/><Relationship Id="rId56" Type="http://schemas.openxmlformats.org/officeDocument/2006/relationships/image" Target="../media/image184.png"/><Relationship Id="rId64" Type="http://schemas.openxmlformats.org/officeDocument/2006/relationships/image" Target="../media/image192.png"/><Relationship Id="rId69" Type="http://schemas.openxmlformats.org/officeDocument/2006/relationships/image" Target="../media/image197.svg"/><Relationship Id="rId77" Type="http://schemas.openxmlformats.org/officeDocument/2006/relationships/image" Target="../media/image202.svg"/><Relationship Id="rId8" Type="http://schemas.openxmlformats.org/officeDocument/2006/relationships/image" Target="../media/image138.png"/><Relationship Id="rId51" Type="http://schemas.openxmlformats.org/officeDocument/2006/relationships/image" Target="../media/image181.svg"/><Relationship Id="rId72" Type="http://schemas.openxmlformats.org/officeDocument/2006/relationships/image" Target="../media/image199.png"/><Relationship Id="rId80" Type="http://schemas.openxmlformats.org/officeDocument/2006/relationships/image" Target="../media/image205.png"/><Relationship Id="rId85" Type="http://schemas.openxmlformats.org/officeDocument/2006/relationships/image" Target="../media/image210.svg"/><Relationship Id="rId3" Type="http://schemas.openxmlformats.org/officeDocument/2006/relationships/image" Target="../media/image134.svg"/><Relationship Id="rId12" Type="http://schemas.openxmlformats.org/officeDocument/2006/relationships/image" Target="../media/image142.png"/><Relationship Id="rId17" Type="http://schemas.openxmlformats.org/officeDocument/2006/relationships/image" Target="../media/image147.svg"/><Relationship Id="rId25" Type="http://schemas.openxmlformats.org/officeDocument/2006/relationships/image" Target="../media/image155.svg"/><Relationship Id="rId33" Type="http://schemas.openxmlformats.org/officeDocument/2006/relationships/image" Target="../media/image163.svg"/><Relationship Id="rId38" Type="http://schemas.openxmlformats.org/officeDocument/2006/relationships/image" Target="../media/image168.png"/><Relationship Id="rId46" Type="http://schemas.openxmlformats.org/officeDocument/2006/relationships/image" Target="../media/image176.png"/><Relationship Id="rId59" Type="http://schemas.openxmlformats.org/officeDocument/2006/relationships/image" Target="../media/image187.svg"/><Relationship Id="rId67" Type="http://schemas.openxmlformats.org/officeDocument/2006/relationships/image" Target="../media/image195.svg"/><Relationship Id="rId20" Type="http://schemas.openxmlformats.org/officeDocument/2006/relationships/image" Target="../media/image150.png"/><Relationship Id="rId41" Type="http://schemas.openxmlformats.org/officeDocument/2006/relationships/image" Target="../media/image171.svg"/><Relationship Id="rId54" Type="http://schemas.openxmlformats.org/officeDocument/2006/relationships/image" Target="../media/image8.png"/><Relationship Id="rId62" Type="http://schemas.openxmlformats.org/officeDocument/2006/relationships/image" Target="../media/image190.png"/><Relationship Id="rId70" Type="http://schemas.openxmlformats.org/officeDocument/2006/relationships/image" Target="../media/image49.png"/><Relationship Id="rId75" Type="http://schemas.openxmlformats.org/officeDocument/2006/relationships/image" Target="../media/image7.svg"/><Relationship Id="rId83" Type="http://schemas.openxmlformats.org/officeDocument/2006/relationships/image" Target="../media/image208.svg"/><Relationship Id="rId88" Type="http://schemas.openxmlformats.org/officeDocument/2006/relationships/image" Target="../media/image213.png"/><Relationship Id="rId91" Type="http://schemas.openxmlformats.org/officeDocument/2006/relationships/image" Target="../media/image216.svg"/><Relationship Id="rId1" Type="http://schemas.openxmlformats.org/officeDocument/2006/relationships/slideLayout" Target="../slideLayouts/slideLayout1.xml"/><Relationship Id="rId6" Type="http://schemas.openxmlformats.org/officeDocument/2006/relationships/image" Target="../media/image136.png"/><Relationship Id="rId15" Type="http://schemas.openxmlformats.org/officeDocument/2006/relationships/image" Target="../media/image145.svg"/><Relationship Id="rId23" Type="http://schemas.openxmlformats.org/officeDocument/2006/relationships/image" Target="../media/image153.svg"/><Relationship Id="rId28" Type="http://schemas.openxmlformats.org/officeDocument/2006/relationships/image" Target="../media/image158.png"/><Relationship Id="rId36" Type="http://schemas.openxmlformats.org/officeDocument/2006/relationships/image" Target="../media/image166.png"/><Relationship Id="rId49" Type="http://schemas.openxmlformats.org/officeDocument/2006/relationships/image" Target="../media/image179.svg"/><Relationship Id="rId57" Type="http://schemas.openxmlformats.org/officeDocument/2006/relationships/image" Target="../media/image185.svg"/><Relationship Id="rId10" Type="http://schemas.openxmlformats.org/officeDocument/2006/relationships/image" Target="../media/image140.png"/><Relationship Id="rId31" Type="http://schemas.openxmlformats.org/officeDocument/2006/relationships/image" Target="../media/image161.svg"/><Relationship Id="rId44" Type="http://schemas.openxmlformats.org/officeDocument/2006/relationships/image" Target="../media/image174.png"/><Relationship Id="rId52" Type="http://schemas.openxmlformats.org/officeDocument/2006/relationships/image" Target="../media/image182.png"/><Relationship Id="rId60" Type="http://schemas.openxmlformats.org/officeDocument/2006/relationships/image" Target="../media/image188.png"/><Relationship Id="rId65" Type="http://schemas.openxmlformats.org/officeDocument/2006/relationships/image" Target="../media/image193.svg"/><Relationship Id="rId73" Type="http://schemas.openxmlformats.org/officeDocument/2006/relationships/image" Target="../media/image200.svg"/><Relationship Id="rId78" Type="http://schemas.openxmlformats.org/officeDocument/2006/relationships/image" Target="../media/image203.png"/><Relationship Id="rId81" Type="http://schemas.openxmlformats.org/officeDocument/2006/relationships/image" Target="../media/image206.svg"/><Relationship Id="rId86" Type="http://schemas.openxmlformats.org/officeDocument/2006/relationships/image" Target="../media/image211.png"/><Relationship Id="rId4" Type="http://schemas.openxmlformats.org/officeDocument/2006/relationships/image" Target="../media/image47.png"/><Relationship Id="rId9" Type="http://schemas.openxmlformats.org/officeDocument/2006/relationships/image" Target="../media/image139.svg"/><Relationship Id="rId13" Type="http://schemas.openxmlformats.org/officeDocument/2006/relationships/image" Target="../media/image143.svg"/><Relationship Id="rId18" Type="http://schemas.openxmlformats.org/officeDocument/2006/relationships/image" Target="../media/image148.png"/><Relationship Id="rId39" Type="http://schemas.openxmlformats.org/officeDocument/2006/relationships/image" Target="../media/image169.svg"/><Relationship Id="rId34" Type="http://schemas.openxmlformats.org/officeDocument/2006/relationships/image" Target="../media/image164.png"/><Relationship Id="rId50" Type="http://schemas.openxmlformats.org/officeDocument/2006/relationships/image" Target="../media/image180.png"/><Relationship Id="rId55" Type="http://schemas.openxmlformats.org/officeDocument/2006/relationships/image" Target="../media/image9.svg"/><Relationship Id="rId76" Type="http://schemas.openxmlformats.org/officeDocument/2006/relationships/image" Target="../media/image201.png"/><Relationship Id="rId7" Type="http://schemas.openxmlformats.org/officeDocument/2006/relationships/image" Target="../media/image137.svg"/><Relationship Id="rId71" Type="http://schemas.openxmlformats.org/officeDocument/2006/relationships/image" Target="../media/image198.svg"/><Relationship Id="rId2" Type="http://schemas.openxmlformats.org/officeDocument/2006/relationships/image" Target="../media/image133.png"/><Relationship Id="rId29" Type="http://schemas.openxmlformats.org/officeDocument/2006/relationships/image" Target="../media/image159.svg"/><Relationship Id="rId24" Type="http://schemas.openxmlformats.org/officeDocument/2006/relationships/image" Target="../media/image154.png"/><Relationship Id="rId40" Type="http://schemas.openxmlformats.org/officeDocument/2006/relationships/image" Target="../media/image170.png"/><Relationship Id="rId45" Type="http://schemas.openxmlformats.org/officeDocument/2006/relationships/image" Target="../media/image175.svg"/><Relationship Id="rId66" Type="http://schemas.openxmlformats.org/officeDocument/2006/relationships/image" Target="../media/image194.png"/><Relationship Id="rId87" Type="http://schemas.openxmlformats.org/officeDocument/2006/relationships/image" Target="../media/image212.svg"/><Relationship Id="rId61" Type="http://schemas.openxmlformats.org/officeDocument/2006/relationships/image" Target="../media/image189.svg"/><Relationship Id="rId82" Type="http://schemas.openxmlformats.org/officeDocument/2006/relationships/image" Target="../media/image207.png"/><Relationship Id="rId19" Type="http://schemas.openxmlformats.org/officeDocument/2006/relationships/image" Target="../media/image149.svg"/></Relationships>
</file>

<file path=ppt/slides/_rels/slide23.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61EB2A-3A0E-EB48-AE3B-D67F6C6FF4C7}"/>
              </a:ext>
            </a:extLst>
          </p:cNvPr>
          <p:cNvSpPr/>
          <p:nvPr/>
        </p:nvSpPr>
        <p:spPr>
          <a:xfrm>
            <a:off x="4511589" y="1425388"/>
            <a:ext cx="7680411" cy="3670661"/>
          </a:xfrm>
          <a:prstGeom prst="rect">
            <a:avLst/>
          </a:prstGeom>
          <a:solidFill>
            <a:srgbClr val="4176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3C29EB-0889-1A40-AB3D-0AC02490DE72}"/>
              </a:ext>
            </a:extLst>
          </p:cNvPr>
          <p:cNvSpPr txBox="1"/>
          <p:nvPr/>
        </p:nvSpPr>
        <p:spPr>
          <a:xfrm>
            <a:off x="4893547" y="1910671"/>
            <a:ext cx="6469458" cy="1498039"/>
          </a:xfrm>
          <a:prstGeom prst="rect">
            <a:avLst/>
          </a:prstGeom>
          <a:noFill/>
        </p:spPr>
        <p:txBody>
          <a:bodyPr wrap="square" rtlCol="0">
            <a:spAutoFit/>
          </a:bodyPr>
          <a:lstStyle/>
          <a:p>
            <a:pPr>
              <a:lnSpc>
                <a:spcPts val="5580"/>
              </a:lnSpc>
            </a:pPr>
            <a:r>
              <a:rPr lang="en-US" sz="4400" dirty="0">
                <a:solidFill>
                  <a:srgbClr val="DDC699"/>
                </a:solidFill>
              </a:rPr>
              <a:t>Presentation Title Goes Here</a:t>
            </a:r>
          </a:p>
        </p:txBody>
      </p:sp>
      <p:sp>
        <p:nvSpPr>
          <p:cNvPr id="13" name="TextBox 12">
            <a:extLst>
              <a:ext uri="{FF2B5EF4-FFF2-40B4-BE49-F238E27FC236}">
                <a16:creationId xmlns:a16="http://schemas.microsoft.com/office/drawing/2014/main" id="{AB1FA29C-C4BE-5C43-959D-12B9A4F97AE9}"/>
              </a:ext>
            </a:extLst>
          </p:cNvPr>
          <p:cNvSpPr txBox="1"/>
          <p:nvPr/>
        </p:nvSpPr>
        <p:spPr>
          <a:xfrm>
            <a:off x="4968397" y="3449586"/>
            <a:ext cx="4603798" cy="1323439"/>
          </a:xfrm>
          <a:prstGeom prst="rect">
            <a:avLst/>
          </a:prstGeom>
          <a:noFill/>
        </p:spPr>
        <p:txBody>
          <a:bodyPr wrap="square" rtlCol="0">
            <a:spAutoFit/>
          </a:bodyPr>
          <a:lstStyle/>
          <a:p>
            <a:r>
              <a:rPr lang="en-US" sz="2000" dirty="0">
                <a:solidFill>
                  <a:schemeClr val="bg1"/>
                </a:solidFill>
              </a:rPr>
              <a:t>First Last, Title</a:t>
            </a:r>
          </a:p>
          <a:p>
            <a:r>
              <a:rPr lang="en-US" sz="2000" dirty="0">
                <a:solidFill>
                  <a:schemeClr val="bg1"/>
                </a:solidFill>
              </a:rPr>
              <a:t>Department</a:t>
            </a:r>
          </a:p>
          <a:p>
            <a:endParaRPr lang="en-US" sz="2000" dirty="0">
              <a:solidFill>
                <a:schemeClr val="bg1"/>
              </a:solidFill>
            </a:endParaRPr>
          </a:p>
          <a:p>
            <a:r>
              <a:rPr lang="en-US" sz="2000" dirty="0">
                <a:solidFill>
                  <a:schemeClr val="bg1"/>
                </a:solidFill>
              </a:rPr>
              <a:t>Month X, 2021</a:t>
            </a:r>
          </a:p>
        </p:txBody>
      </p:sp>
      <p:pic>
        <p:nvPicPr>
          <p:cNvPr id="14" name="Picture 13">
            <a:extLst>
              <a:ext uri="{FF2B5EF4-FFF2-40B4-BE49-F238E27FC236}">
                <a16:creationId xmlns:a16="http://schemas.microsoft.com/office/drawing/2014/main" id="{1AD9A3ED-DFBF-F641-A277-AF6E34007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2195" y="5495817"/>
            <a:ext cx="1947041" cy="1040086"/>
          </a:xfrm>
          <a:prstGeom prst="rect">
            <a:avLst/>
          </a:prstGeom>
        </p:spPr>
      </p:pic>
      <p:pic>
        <p:nvPicPr>
          <p:cNvPr id="4" name="Picture 3">
            <a:extLst>
              <a:ext uri="{FF2B5EF4-FFF2-40B4-BE49-F238E27FC236}">
                <a16:creationId xmlns:a16="http://schemas.microsoft.com/office/drawing/2014/main" id="{9E37F11C-189A-4845-A258-0E0D670529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4615993" cy="6878586"/>
          </a:xfrm>
          <a:prstGeom prst="rect">
            <a:avLst/>
          </a:prstGeom>
        </p:spPr>
      </p:pic>
    </p:spTree>
    <p:extLst>
      <p:ext uri="{BB962C8B-B14F-4D97-AF65-F5344CB8AC3E}">
        <p14:creationId xmlns:p14="http://schemas.microsoft.com/office/powerpoint/2010/main" val="248927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1684-72DC-4A1A-B9D1-98A518FDACCF}"/>
              </a:ext>
            </a:extLst>
          </p:cNvPr>
          <p:cNvSpPr>
            <a:spLocks noGrp="1"/>
          </p:cNvSpPr>
          <p:nvPr>
            <p:ph type="title"/>
          </p:nvPr>
        </p:nvSpPr>
        <p:spPr>
          <a:xfrm>
            <a:off x="1066800" y="232151"/>
            <a:ext cx="10016923" cy="1143000"/>
          </a:xfrm>
        </p:spPr>
        <p:txBody>
          <a:bodyPr>
            <a:normAutofit/>
          </a:bodyPr>
          <a:lstStyle/>
          <a:p>
            <a:r>
              <a:rPr lang="en-US" sz="4400" cap="all" dirty="0">
                <a:solidFill>
                  <a:srgbClr val="41762A"/>
                </a:solidFill>
              </a:rPr>
              <a:t>Sample Chart</a:t>
            </a:r>
            <a:endParaRPr lang="en-US" sz="3600" cap="all" dirty="0">
              <a:solidFill>
                <a:srgbClr val="41762A"/>
              </a:solidFill>
            </a:endParaRPr>
          </a:p>
        </p:txBody>
      </p:sp>
      <p:sp>
        <p:nvSpPr>
          <p:cNvPr id="4" name="Slide Number Placeholder 3">
            <a:extLst>
              <a:ext uri="{FF2B5EF4-FFF2-40B4-BE49-F238E27FC236}">
                <a16:creationId xmlns:a16="http://schemas.microsoft.com/office/drawing/2014/main" id="{CFB16771-1ABB-4177-B93E-0F94A3212187}"/>
              </a:ext>
            </a:extLst>
          </p:cNvPr>
          <p:cNvSpPr>
            <a:spLocks noGrp="1"/>
          </p:cNvSpPr>
          <p:nvPr>
            <p:ph type="sldNum" sz="quarter" idx="12"/>
          </p:nvPr>
        </p:nvSpPr>
        <p:spPr/>
        <p:txBody>
          <a:bodyPr/>
          <a:lstStyle/>
          <a:p>
            <a:fld id="{28AD5CC1-8BD8-1C4E-BF33-B2FEFF5F5E50}" type="slidenum">
              <a:rPr lang="en-US" smtClean="0"/>
              <a:pPr/>
              <a:t>10</a:t>
            </a:fld>
            <a:endParaRPr lang="en-US"/>
          </a:p>
        </p:txBody>
      </p:sp>
      <p:graphicFrame>
        <p:nvGraphicFramePr>
          <p:cNvPr id="5" name="Chart 4">
            <a:extLst>
              <a:ext uri="{FF2B5EF4-FFF2-40B4-BE49-F238E27FC236}">
                <a16:creationId xmlns:a16="http://schemas.microsoft.com/office/drawing/2014/main" id="{26C3D5F6-3BF6-4D10-AEDF-25FB396E937D}"/>
              </a:ext>
            </a:extLst>
          </p:cNvPr>
          <p:cNvGraphicFramePr>
            <a:graphicFrameLocks/>
          </p:cNvGraphicFramePr>
          <p:nvPr>
            <p:extLst>
              <p:ext uri="{D42A27DB-BD31-4B8C-83A1-F6EECF244321}">
                <p14:modId xmlns:p14="http://schemas.microsoft.com/office/powerpoint/2010/main" val="1288926509"/>
              </p:ext>
            </p:extLst>
          </p:nvPr>
        </p:nvGraphicFramePr>
        <p:xfrm>
          <a:off x="1066800" y="1347645"/>
          <a:ext cx="10058400"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B468B3FB-3194-DF49-A084-3709843D30D0}"/>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7D042A-2CAB-7745-A6B3-E6D1ABA94733}"/>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94753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9970" y="5424329"/>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1689636" y="926502"/>
            <a:ext cx="4878457" cy="707886"/>
          </a:xfrm>
          <a:prstGeom prst="rect">
            <a:avLst/>
          </a:prstGeom>
          <a:noFill/>
        </p:spPr>
        <p:txBody>
          <a:bodyPr wrap="square" rtlCol="0">
            <a:spAutoFit/>
          </a:bodyPr>
          <a:lstStyle/>
          <a:p>
            <a:r>
              <a:rPr lang="en-US" sz="4000" cap="all" dirty="0">
                <a:solidFill>
                  <a:srgbClr val="41762A"/>
                </a:solidFill>
              </a:rPr>
              <a:t>Timeline Example</a:t>
            </a:r>
          </a:p>
        </p:txBody>
      </p:sp>
      <p:cxnSp>
        <p:nvCxnSpPr>
          <p:cNvPr id="16" name="Straight Connector 15">
            <a:extLst>
              <a:ext uri="{FF2B5EF4-FFF2-40B4-BE49-F238E27FC236}">
                <a16:creationId xmlns:a16="http://schemas.microsoft.com/office/drawing/2014/main" id="{0D19E26D-B443-8A4D-A8A7-82DFC4D3F900}"/>
              </a:ext>
            </a:extLst>
          </p:cNvPr>
          <p:cNvCxnSpPr>
            <a:cxnSpLocks/>
          </p:cNvCxnSpPr>
          <p:nvPr/>
        </p:nvCxnSpPr>
        <p:spPr>
          <a:xfrm>
            <a:off x="2019301" y="3621692"/>
            <a:ext cx="905235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D8FF6E-9FCF-9C46-9365-376B248B565A}"/>
              </a:ext>
            </a:extLst>
          </p:cNvPr>
          <p:cNvSpPr txBox="1"/>
          <p:nvPr/>
        </p:nvSpPr>
        <p:spPr>
          <a:xfrm>
            <a:off x="1709531" y="3621692"/>
            <a:ext cx="700038" cy="369332"/>
          </a:xfrm>
          <a:prstGeom prst="rect">
            <a:avLst/>
          </a:prstGeom>
          <a:noFill/>
        </p:spPr>
        <p:txBody>
          <a:bodyPr wrap="square" rtlCol="0">
            <a:spAutoFit/>
          </a:bodyPr>
          <a:lstStyle/>
          <a:p>
            <a:r>
              <a:rPr lang="en-US" dirty="0"/>
              <a:t>Date</a:t>
            </a:r>
          </a:p>
        </p:txBody>
      </p:sp>
      <p:cxnSp>
        <p:nvCxnSpPr>
          <p:cNvPr id="6" name="Straight Connector 5">
            <a:extLst>
              <a:ext uri="{FF2B5EF4-FFF2-40B4-BE49-F238E27FC236}">
                <a16:creationId xmlns:a16="http://schemas.microsoft.com/office/drawing/2014/main" id="{F1AAADD2-12F8-F24D-9793-38B48C201B25}"/>
              </a:ext>
            </a:extLst>
          </p:cNvPr>
          <p:cNvCxnSpPr/>
          <p:nvPr/>
        </p:nvCxnSpPr>
        <p:spPr>
          <a:xfrm flipV="1">
            <a:off x="2236573" y="2854411"/>
            <a:ext cx="0" cy="767281"/>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36DB61D-ADA4-2744-93CC-968312EEA4E1}"/>
              </a:ext>
            </a:extLst>
          </p:cNvPr>
          <p:cNvSpPr txBox="1"/>
          <p:nvPr/>
        </p:nvSpPr>
        <p:spPr>
          <a:xfrm>
            <a:off x="2019301" y="2224346"/>
            <a:ext cx="2042327" cy="646331"/>
          </a:xfrm>
          <a:prstGeom prst="rect">
            <a:avLst/>
          </a:prstGeom>
          <a:noFill/>
        </p:spPr>
        <p:txBody>
          <a:bodyPr wrap="square" rtlCol="0">
            <a:spAutoFit/>
          </a:bodyPr>
          <a:lstStyle/>
          <a:p>
            <a:r>
              <a:rPr lang="en-US" dirty="0">
                <a:solidFill>
                  <a:srgbClr val="41762A"/>
                </a:solidFill>
              </a:rPr>
              <a:t>DATE HERE</a:t>
            </a:r>
          </a:p>
          <a:p>
            <a:r>
              <a:rPr lang="en-US" dirty="0"/>
              <a:t>List milestone here</a:t>
            </a:r>
          </a:p>
        </p:txBody>
      </p:sp>
      <p:cxnSp>
        <p:nvCxnSpPr>
          <p:cNvPr id="22" name="Straight Connector 21">
            <a:extLst>
              <a:ext uri="{FF2B5EF4-FFF2-40B4-BE49-F238E27FC236}">
                <a16:creationId xmlns:a16="http://schemas.microsoft.com/office/drawing/2014/main" id="{42CA5038-05AE-144B-B00F-419DD44243C3}"/>
              </a:ext>
            </a:extLst>
          </p:cNvPr>
          <p:cNvCxnSpPr>
            <a:cxnSpLocks/>
          </p:cNvCxnSpPr>
          <p:nvPr/>
        </p:nvCxnSpPr>
        <p:spPr>
          <a:xfrm>
            <a:off x="4128865" y="3637958"/>
            <a:ext cx="0" cy="1032418"/>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1F73786-5606-9C48-91F8-281B2C765FEA}"/>
              </a:ext>
            </a:extLst>
          </p:cNvPr>
          <p:cNvSpPr txBox="1"/>
          <p:nvPr/>
        </p:nvSpPr>
        <p:spPr>
          <a:xfrm>
            <a:off x="3274279" y="4726548"/>
            <a:ext cx="2042327" cy="923330"/>
          </a:xfrm>
          <a:prstGeom prst="rect">
            <a:avLst/>
          </a:prstGeom>
          <a:noFill/>
        </p:spPr>
        <p:txBody>
          <a:bodyPr wrap="square" rtlCol="0">
            <a:spAutoFit/>
          </a:bodyPr>
          <a:lstStyle/>
          <a:p>
            <a:r>
              <a:rPr lang="en-US" dirty="0">
                <a:solidFill>
                  <a:srgbClr val="41762A"/>
                </a:solidFill>
              </a:rPr>
              <a:t>DATE HERE</a:t>
            </a:r>
          </a:p>
          <a:p>
            <a:r>
              <a:rPr lang="en-US" dirty="0"/>
              <a:t>Another milestone goes here.</a:t>
            </a:r>
          </a:p>
        </p:txBody>
      </p:sp>
      <p:cxnSp>
        <p:nvCxnSpPr>
          <p:cNvPr id="24" name="Straight Connector 23">
            <a:extLst>
              <a:ext uri="{FF2B5EF4-FFF2-40B4-BE49-F238E27FC236}">
                <a16:creationId xmlns:a16="http://schemas.microsoft.com/office/drawing/2014/main" id="{4B6BFAC5-CFF6-C74E-81C4-6BD815E043FF}"/>
              </a:ext>
            </a:extLst>
          </p:cNvPr>
          <p:cNvCxnSpPr>
            <a:cxnSpLocks/>
          </p:cNvCxnSpPr>
          <p:nvPr/>
        </p:nvCxnSpPr>
        <p:spPr>
          <a:xfrm>
            <a:off x="7765578" y="3621691"/>
            <a:ext cx="0" cy="1786371"/>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F293EC1-F970-B44C-A9F7-B1F91C221231}"/>
              </a:ext>
            </a:extLst>
          </p:cNvPr>
          <p:cNvSpPr txBox="1"/>
          <p:nvPr/>
        </p:nvSpPr>
        <p:spPr>
          <a:xfrm>
            <a:off x="5834292" y="5568829"/>
            <a:ext cx="2323216" cy="923330"/>
          </a:xfrm>
          <a:prstGeom prst="rect">
            <a:avLst/>
          </a:prstGeom>
          <a:noFill/>
        </p:spPr>
        <p:txBody>
          <a:bodyPr wrap="square" rtlCol="0">
            <a:spAutoFit/>
          </a:bodyPr>
          <a:lstStyle/>
          <a:p>
            <a:r>
              <a:rPr lang="en-US" dirty="0">
                <a:solidFill>
                  <a:srgbClr val="41762A"/>
                </a:solidFill>
              </a:rPr>
              <a:t>DATE HERE</a:t>
            </a:r>
          </a:p>
          <a:p>
            <a:r>
              <a:rPr lang="en-US" dirty="0"/>
              <a:t>And another milestone here</a:t>
            </a:r>
          </a:p>
        </p:txBody>
      </p:sp>
      <p:cxnSp>
        <p:nvCxnSpPr>
          <p:cNvPr id="28" name="Straight Connector 27">
            <a:extLst>
              <a:ext uri="{FF2B5EF4-FFF2-40B4-BE49-F238E27FC236}">
                <a16:creationId xmlns:a16="http://schemas.microsoft.com/office/drawing/2014/main" id="{CC1B0F7E-D554-6942-9CCC-8BD01B501879}"/>
              </a:ext>
            </a:extLst>
          </p:cNvPr>
          <p:cNvCxnSpPr>
            <a:cxnSpLocks/>
          </p:cNvCxnSpPr>
          <p:nvPr/>
        </p:nvCxnSpPr>
        <p:spPr>
          <a:xfrm flipV="1">
            <a:off x="6538947" y="2446793"/>
            <a:ext cx="0" cy="1174899"/>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411F55B-07AC-904D-844C-61EEAE63F77D}"/>
              </a:ext>
            </a:extLst>
          </p:cNvPr>
          <p:cNvSpPr txBox="1"/>
          <p:nvPr/>
        </p:nvSpPr>
        <p:spPr>
          <a:xfrm>
            <a:off x="6698974" y="2023266"/>
            <a:ext cx="2042327" cy="923330"/>
          </a:xfrm>
          <a:prstGeom prst="rect">
            <a:avLst/>
          </a:prstGeom>
          <a:noFill/>
        </p:spPr>
        <p:txBody>
          <a:bodyPr wrap="square" rtlCol="0">
            <a:spAutoFit/>
          </a:bodyPr>
          <a:lstStyle/>
          <a:p>
            <a:r>
              <a:rPr lang="en-US" dirty="0">
                <a:solidFill>
                  <a:srgbClr val="41762A"/>
                </a:solidFill>
              </a:rPr>
              <a:t>DATE HERE</a:t>
            </a:r>
          </a:p>
          <a:p>
            <a:r>
              <a:rPr lang="en-US" dirty="0"/>
              <a:t>Another milestone goes here.</a:t>
            </a:r>
          </a:p>
        </p:txBody>
      </p:sp>
      <p:cxnSp>
        <p:nvCxnSpPr>
          <p:cNvPr id="31" name="Straight Connector 30">
            <a:extLst>
              <a:ext uri="{FF2B5EF4-FFF2-40B4-BE49-F238E27FC236}">
                <a16:creationId xmlns:a16="http://schemas.microsoft.com/office/drawing/2014/main" id="{6DC2D59B-81BB-654B-9B32-A33B3EE8842A}"/>
              </a:ext>
            </a:extLst>
          </p:cNvPr>
          <p:cNvCxnSpPr/>
          <p:nvPr/>
        </p:nvCxnSpPr>
        <p:spPr>
          <a:xfrm flipV="1">
            <a:off x="10597351" y="2870677"/>
            <a:ext cx="0" cy="767281"/>
          </a:xfrm>
          <a:prstGeom prst="line">
            <a:avLst/>
          </a:prstGeom>
          <a:ln cap="rnd">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8DD9162-73B2-0C41-9874-FE5D28A4E3B1}"/>
              </a:ext>
            </a:extLst>
          </p:cNvPr>
          <p:cNvSpPr txBox="1"/>
          <p:nvPr/>
        </p:nvSpPr>
        <p:spPr>
          <a:xfrm>
            <a:off x="9576187" y="2302371"/>
            <a:ext cx="2042327" cy="646331"/>
          </a:xfrm>
          <a:prstGeom prst="rect">
            <a:avLst/>
          </a:prstGeom>
          <a:noFill/>
        </p:spPr>
        <p:txBody>
          <a:bodyPr wrap="square" rtlCol="0">
            <a:spAutoFit/>
          </a:bodyPr>
          <a:lstStyle/>
          <a:p>
            <a:r>
              <a:rPr lang="en-US" dirty="0">
                <a:solidFill>
                  <a:srgbClr val="41762A"/>
                </a:solidFill>
              </a:rPr>
              <a:t>DATE HERE</a:t>
            </a:r>
          </a:p>
          <a:p>
            <a:r>
              <a:rPr lang="en-US" dirty="0"/>
              <a:t>List milestone here</a:t>
            </a:r>
          </a:p>
        </p:txBody>
      </p:sp>
      <p:sp>
        <p:nvSpPr>
          <p:cNvPr id="25" name="Rectangle 24">
            <a:extLst>
              <a:ext uri="{FF2B5EF4-FFF2-40B4-BE49-F238E27FC236}">
                <a16:creationId xmlns:a16="http://schemas.microsoft.com/office/drawing/2014/main" id="{F8793BCB-52FD-8647-92F9-4EB5B8D9D0A2}"/>
              </a:ext>
            </a:extLst>
          </p:cNvPr>
          <p:cNvSpPr/>
          <p:nvPr/>
        </p:nvSpPr>
        <p:spPr>
          <a:xfrm>
            <a:off x="-43645" y="0"/>
            <a:ext cx="1301130" cy="6858000"/>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8B38E85-CA81-054D-824E-B7CF02308B58}"/>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EC62F79-8E35-8A42-937F-8C82866513AE}"/>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34284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F56CBB-4641-1547-92BD-BEF77DE5AD21}"/>
              </a:ext>
            </a:extLst>
          </p:cNvPr>
          <p:cNvSpPr/>
          <p:nvPr/>
        </p:nvSpPr>
        <p:spPr>
          <a:xfrm>
            <a:off x="-35107" y="0"/>
            <a:ext cx="4878457" cy="6858000"/>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08099" y="5353928"/>
            <a:ext cx="1750943" cy="935333"/>
          </a:xfrm>
          <a:prstGeom prst="rect">
            <a:avLst/>
          </a:prstGeom>
        </p:spPr>
      </p:pic>
      <p:sp>
        <p:nvSpPr>
          <p:cNvPr id="5" name="Oval 4">
            <a:extLst>
              <a:ext uri="{FF2B5EF4-FFF2-40B4-BE49-F238E27FC236}">
                <a16:creationId xmlns:a16="http://schemas.microsoft.com/office/drawing/2014/main" id="{4ECA2A6A-B923-6144-A655-E00D6199F2B8}"/>
              </a:ext>
            </a:extLst>
          </p:cNvPr>
          <p:cNvSpPr/>
          <p:nvPr/>
        </p:nvSpPr>
        <p:spPr>
          <a:xfrm>
            <a:off x="2015426" y="1118182"/>
            <a:ext cx="5120640" cy="5120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88D122-08B4-DD45-AA50-6363B8489B49}"/>
              </a:ext>
            </a:extLst>
          </p:cNvPr>
          <p:cNvPicPr>
            <a:picLocks noChangeAspect="1"/>
          </p:cNvPicPr>
          <p:nvPr/>
        </p:nvPicPr>
        <p:blipFill rotWithShape="1">
          <a:blip r:embed="rId3" cstate="screen">
            <a:clrChange>
              <a:clrFrom>
                <a:srgbClr val="FFFEFF"/>
              </a:clrFrom>
              <a:clrTo>
                <a:srgbClr val="FFFEFF">
                  <a:alpha val="0"/>
                </a:srgbClr>
              </a:clrTo>
            </a:clrChange>
            <a:extLst>
              <a:ext uri="{28A0092B-C50C-407E-A947-70E740481C1C}">
                <a14:useLocalDpi xmlns:a14="http://schemas.microsoft.com/office/drawing/2010/main"/>
              </a:ext>
            </a:extLst>
          </a:blip>
          <a:srcRect l="8324" t="5048" r="35248" b="3288"/>
          <a:stretch/>
        </p:blipFill>
        <p:spPr>
          <a:xfrm>
            <a:off x="2204581" y="1265129"/>
            <a:ext cx="4894335" cy="4772416"/>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7359690" y="970096"/>
            <a:ext cx="4099352" cy="707886"/>
          </a:xfrm>
          <a:prstGeom prst="rect">
            <a:avLst/>
          </a:prstGeom>
          <a:noFill/>
        </p:spPr>
        <p:txBody>
          <a:bodyPr wrap="square" rtlCol="0">
            <a:spAutoFit/>
          </a:bodyPr>
          <a:lstStyle/>
          <a:p>
            <a:r>
              <a:rPr lang="en-US" sz="4000" dirty="0">
                <a:solidFill>
                  <a:schemeClr val="tx1">
                    <a:lumMod val="85000"/>
                    <a:lumOff val="15000"/>
                  </a:schemeClr>
                </a:solidFill>
              </a:rPr>
              <a:t>TITLE GOES HERE</a:t>
            </a:r>
          </a:p>
        </p:txBody>
      </p:sp>
      <p:sp>
        <p:nvSpPr>
          <p:cNvPr id="18" name="TextBox 17">
            <a:extLst>
              <a:ext uri="{FF2B5EF4-FFF2-40B4-BE49-F238E27FC236}">
                <a16:creationId xmlns:a16="http://schemas.microsoft.com/office/drawing/2014/main" id="{6C4098BF-638B-FC46-B49B-A7353075E5B5}"/>
              </a:ext>
            </a:extLst>
          </p:cNvPr>
          <p:cNvSpPr txBox="1"/>
          <p:nvPr/>
        </p:nvSpPr>
        <p:spPr>
          <a:xfrm>
            <a:off x="7883891" y="2525491"/>
            <a:ext cx="3139013" cy="2708434"/>
          </a:xfrm>
          <a:prstGeom prst="rect">
            <a:avLst/>
          </a:prstGeom>
          <a:noFill/>
        </p:spPr>
        <p:txBody>
          <a:bodyPr wrap="square" rtlCol="0">
            <a:spAutoFit/>
          </a:bodyPr>
          <a:lstStyle/>
          <a:p>
            <a:pPr>
              <a:spcAft>
                <a:spcPts val="1800"/>
              </a:spcAft>
              <a:buSzPct val="75000"/>
            </a:pPr>
            <a:r>
              <a:rPr lang="en-US" sz="2400" dirty="0">
                <a:solidFill>
                  <a:schemeClr val="tx1">
                    <a:lumMod val="85000"/>
                    <a:lumOff val="15000"/>
                  </a:schemeClr>
                </a:solidFill>
              </a:rPr>
              <a:t>Complete</a:t>
            </a:r>
          </a:p>
          <a:p>
            <a:pPr>
              <a:spcAft>
                <a:spcPts val="1800"/>
              </a:spcAft>
              <a:buSzPct val="75000"/>
            </a:pPr>
            <a:r>
              <a:rPr lang="en-US" sz="2400" dirty="0">
                <a:solidFill>
                  <a:schemeClr val="tx1">
                    <a:lumMod val="85000"/>
                    <a:lumOff val="15000"/>
                  </a:schemeClr>
                </a:solidFill>
              </a:rPr>
              <a:t>In progress/ongoing</a:t>
            </a:r>
          </a:p>
          <a:p>
            <a:pPr>
              <a:spcAft>
                <a:spcPts val="1800"/>
              </a:spcAft>
              <a:buSzPct val="75000"/>
            </a:pPr>
            <a:r>
              <a:rPr lang="en-US" sz="2400" dirty="0">
                <a:solidFill>
                  <a:schemeClr val="tx1">
                    <a:lumMod val="85000"/>
                    <a:lumOff val="15000"/>
                  </a:schemeClr>
                </a:solidFill>
              </a:rPr>
              <a:t>Not started</a:t>
            </a:r>
          </a:p>
          <a:p>
            <a:pPr>
              <a:spcAft>
                <a:spcPts val="600"/>
              </a:spcAft>
              <a:buSzPct val="75000"/>
            </a:pPr>
            <a:endParaRPr lang="en-US" sz="2400" dirty="0">
              <a:solidFill>
                <a:schemeClr val="tx1">
                  <a:lumMod val="85000"/>
                  <a:lumOff val="15000"/>
                </a:schemeClr>
              </a:solidFill>
            </a:endParaRPr>
          </a:p>
          <a:p>
            <a:pPr>
              <a:spcAft>
                <a:spcPts val="600"/>
              </a:spcAft>
            </a:pPr>
            <a:endParaRPr lang="en-US" sz="2400" dirty="0">
              <a:solidFill>
                <a:schemeClr val="tx1">
                  <a:lumMod val="85000"/>
                  <a:lumOff val="15000"/>
                </a:schemeClr>
              </a:solidFill>
            </a:endParaRPr>
          </a:p>
        </p:txBody>
      </p:sp>
      <p:sp>
        <p:nvSpPr>
          <p:cNvPr id="7" name="Rectangle 6">
            <a:extLst>
              <a:ext uri="{FF2B5EF4-FFF2-40B4-BE49-F238E27FC236}">
                <a16:creationId xmlns:a16="http://schemas.microsoft.com/office/drawing/2014/main" id="{AD9C6CB2-23EB-F845-B521-EBF7FC743101}"/>
              </a:ext>
            </a:extLst>
          </p:cNvPr>
          <p:cNvSpPr/>
          <p:nvPr/>
        </p:nvSpPr>
        <p:spPr>
          <a:xfrm>
            <a:off x="7521263" y="2662589"/>
            <a:ext cx="274320" cy="274320"/>
          </a:xfrm>
          <a:prstGeom prst="rect">
            <a:avLst/>
          </a:prstGeom>
          <a:solidFill>
            <a:srgbClr val="43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0AC134-D606-2742-90F7-BDBC559A430E}"/>
              </a:ext>
            </a:extLst>
          </p:cNvPr>
          <p:cNvSpPr/>
          <p:nvPr/>
        </p:nvSpPr>
        <p:spPr>
          <a:xfrm>
            <a:off x="7521263" y="3277383"/>
            <a:ext cx="274320" cy="274320"/>
          </a:xfrm>
          <a:prstGeom prst="rect">
            <a:avLst/>
          </a:prstGeom>
          <a:solidFill>
            <a:srgbClr val="29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3094C3-8A76-FA41-94B9-58A033E5110E}"/>
              </a:ext>
            </a:extLst>
          </p:cNvPr>
          <p:cNvSpPr/>
          <p:nvPr/>
        </p:nvSpPr>
        <p:spPr>
          <a:xfrm>
            <a:off x="7521263" y="3892177"/>
            <a:ext cx="274320" cy="274320"/>
          </a:xfrm>
          <a:prstGeom prst="rect">
            <a:avLst/>
          </a:prstGeom>
          <a:solidFill>
            <a:srgbClr val="A8B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587B77A-BCED-6542-B664-4BA8F5ACE24F}"/>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20F4CB5-82E5-2046-A65B-4D4E83B01346}"/>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79983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26488" y="5544980"/>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5298116" y="1089963"/>
            <a:ext cx="4878457" cy="707886"/>
          </a:xfrm>
          <a:prstGeom prst="rect">
            <a:avLst/>
          </a:prstGeom>
          <a:noFill/>
        </p:spPr>
        <p:txBody>
          <a:bodyPr wrap="square" rtlCol="0">
            <a:spAutoFit/>
          </a:bodyPr>
          <a:lstStyle/>
          <a:p>
            <a:r>
              <a:rPr lang="en-US" sz="4000" dirty="0">
                <a:solidFill>
                  <a:srgbClr val="41762A"/>
                </a:solidFill>
              </a:rPr>
              <a:t>RECENT WORK</a:t>
            </a:r>
          </a:p>
        </p:txBody>
      </p:sp>
      <p:sp>
        <p:nvSpPr>
          <p:cNvPr id="15" name="TextBox 14">
            <a:extLst>
              <a:ext uri="{FF2B5EF4-FFF2-40B4-BE49-F238E27FC236}">
                <a16:creationId xmlns:a16="http://schemas.microsoft.com/office/drawing/2014/main" id="{1D63099A-B31C-8141-B5D9-50C8DFB6C760}"/>
              </a:ext>
            </a:extLst>
          </p:cNvPr>
          <p:cNvSpPr txBox="1"/>
          <p:nvPr/>
        </p:nvSpPr>
        <p:spPr>
          <a:xfrm>
            <a:off x="6482116" y="2178018"/>
            <a:ext cx="5327025" cy="4555093"/>
          </a:xfrm>
          <a:prstGeom prst="rect">
            <a:avLst/>
          </a:prstGeom>
          <a:noFill/>
        </p:spPr>
        <p:txBody>
          <a:bodyPr wrap="square" rtlCol="0">
            <a:spAutoFit/>
          </a:bodyPr>
          <a:lstStyle/>
          <a:p>
            <a:pPr>
              <a:spcAft>
                <a:spcPts val="3600"/>
              </a:spcAft>
              <a:buSzPct val="75000"/>
            </a:pPr>
            <a:r>
              <a:rPr lang="en-US" sz="2400" dirty="0">
                <a:solidFill>
                  <a:schemeClr val="tx1">
                    <a:lumMod val="85000"/>
                    <a:lumOff val="15000"/>
                  </a:schemeClr>
                </a:solidFill>
              </a:rPr>
              <a:t>Community Resource Center</a:t>
            </a:r>
          </a:p>
          <a:p>
            <a:pPr>
              <a:spcAft>
                <a:spcPts val="3600"/>
              </a:spcAft>
              <a:buSzPct val="75000"/>
            </a:pPr>
            <a:r>
              <a:rPr lang="en-US" sz="2400" dirty="0">
                <a:solidFill>
                  <a:schemeClr val="tx1">
                    <a:lumMod val="85000"/>
                    <a:lumOff val="15000"/>
                  </a:schemeClr>
                </a:solidFill>
              </a:rPr>
              <a:t>$400,000 Flexible Housing Subsidy Pool</a:t>
            </a:r>
          </a:p>
          <a:p>
            <a:pPr>
              <a:spcAft>
                <a:spcPts val="3600"/>
              </a:spcAft>
              <a:buSzPct val="75000"/>
            </a:pPr>
            <a:r>
              <a:rPr lang="en-US" sz="2400" dirty="0">
                <a:solidFill>
                  <a:schemeClr val="tx1">
                    <a:lumMod val="85000"/>
                    <a:lumOff val="15000"/>
                  </a:schemeClr>
                </a:solidFill>
              </a:rPr>
              <a:t>North County Homeless Working Group</a:t>
            </a:r>
          </a:p>
          <a:p>
            <a:pPr>
              <a:spcAft>
                <a:spcPts val="3600"/>
              </a:spcAft>
              <a:buSzPct val="75000"/>
            </a:pPr>
            <a:r>
              <a:rPr lang="en-US" sz="2400" dirty="0">
                <a:solidFill>
                  <a:schemeClr val="tx1">
                    <a:lumMod val="85000"/>
                    <a:lumOff val="15000"/>
                  </a:schemeClr>
                </a:solidFill>
              </a:rPr>
              <a:t>Service provider connections</a:t>
            </a:r>
          </a:p>
          <a:p>
            <a:pPr>
              <a:spcAft>
                <a:spcPts val="3600"/>
              </a:spcAft>
              <a:buSzPct val="75000"/>
            </a:pPr>
            <a:r>
              <a:rPr lang="en-US" sz="2400" dirty="0">
                <a:solidFill>
                  <a:schemeClr val="tx1">
                    <a:lumMod val="85000"/>
                    <a:lumOff val="15000"/>
                  </a:schemeClr>
                </a:solidFill>
              </a:rPr>
              <a:t>Updated ordinances</a:t>
            </a:r>
          </a:p>
          <a:p>
            <a:pPr>
              <a:spcAft>
                <a:spcPts val="3600"/>
              </a:spcAft>
            </a:pPr>
            <a:endParaRPr lang="en-US" sz="2000" dirty="0">
              <a:solidFill>
                <a:schemeClr val="tx1">
                  <a:lumMod val="85000"/>
                  <a:lumOff val="15000"/>
                </a:schemeClr>
              </a:solidFill>
            </a:endParaRPr>
          </a:p>
        </p:txBody>
      </p:sp>
      <p:sp>
        <p:nvSpPr>
          <p:cNvPr id="2" name="Rectangle 1">
            <a:extLst>
              <a:ext uri="{FF2B5EF4-FFF2-40B4-BE49-F238E27FC236}">
                <a16:creationId xmlns:a16="http://schemas.microsoft.com/office/drawing/2014/main" id="{DEF56CBB-4641-1547-92BD-BEF77DE5AD21}"/>
              </a:ext>
            </a:extLst>
          </p:cNvPr>
          <p:cNvSpPr/>
          <p:nvPr/>
        </p:nvSpPr>
        <p:spPr>
          <a:xfrm>
            <a:off x="-43645" y="0"/>
            <a:ext cx="4878457" cy="6858000"/>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Home1 outline">
            <a:extLst>
              <a:ext uri="{FF2B5EF4-FFF2-40B4-BE49-F238E27FC236}">
                <a16:creationId xmlns:a16="http://schemas.microsoft.com/office/drawing/2014/main" id="{B2D7D830-30ED-3145-A9F9-89918ACD6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8186" y="2862880"/>
            <a:ext cx="786143" cy="786143"/>
          </a:xfrm>
          <a:prstGeom prst="rect">
            <a:avLst/>
          </a:prstGeom>
        </p:spPr>
      </p:pic>
      <p:pic>
        <p:nvPicPr>
          <p:cNvPr id="8" name="Graphic 7" descr="Handshake outline">
            <a:extLst>
              <a:ext uri="{FF2B5EF4-FFF2-40B4-BE49-F238E27FC236}">
                <a16:creationId xmlns:a16="http://schemas.microsoft.com/office/drawing/2014/main" id="{2D8D1F61-1E2E-A744-A695-BF749F4A0E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2167" y="4549266"/>
            <a:ext cx="804662" cy="804662"/>
          </a:xfrm>
          <a:prstGeom prst="rect">
            <a:avLst/>
          </a:prstGeom>
        </p:spPr>
      </p:pic>
      <p:pic>
        <p:nvPicPr>
          <p:cNvPr id="11" name="Graphic 10" descr="Cheers outline">
            <a:extLst>
              <a:ext uri="{FF2B5EF4-FFF2-40B4-BE49-F238E27FC236}">
                <a16:creationId xmlns:a16="http://schemas.microsoft.com/office/drawing/2014/main" id="{92D4EE82-CD87-114D-868B-3118B36803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92167" y="1977517"/>
            <a:ext cx="786143" cy="786143"/>
          </a:xfrm>
          <a:prstGeom prst="rect">
            <a:avLst/>
          </a:prstGeom>
        </p:spPr>
      </p:pic>
      <p:pic>
        <p:nvPicPr>
          <p:cNvPr id="18" name="Graphic 17" descr="Meeting outline">
            <a:extLst>
              <a:ext uri="{FF2B5EF4-FFF2-40B4-BE49-F238E27FC236}">
                <a16:creationId xmlns:a16="http://schemas.microsoft.com/office/drawing/2014/main" id="{8C69EF51-66E4-5C4B-A9B0-57F6136D04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29610" y="3668513"/>
            <a:ext cx="804662" cy="804662"/>
          </a:xfrm>
          <a:prstGeom prst="rect">
            <a:avLst/>
          </a:prstGeom>
        </p:spPr>
      </p:pic>
      <p:pic>
        <p:nvPicPr>
          <p:cNvPr id="20" name="Graphic 19" descr="Gavel outline">
            <a:extLst>
              <a:ext uri="{FF2B5EF4-FFF2-40B4-BE49-F238E27FC236}">
                <a16:creationId xmlns:a16="http://schemas.microsoft.com/office/drawing/2014/main" id="{15F6063D-3098-B442-8D25-2518A959C0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88943" y="5414094"/>
            <a:ext cx="707886" cy="707886"/>
          </a:xfrm>
          <a:prstGeom prst="rect">
            <a:avLst/>
          </a:prstGeom>
        </p:spPr>
      </p:pic>
      <p:cxnSp>
        <p:nvCxnSpPr>
          <p:cNvPr id="21" name="Straight Connector 20">
            <a:extLst>
              <a:ext uri="{FF2B5EF4-FFF2-40B4-BE49-F238E27FC236}">
                <a16:creationId xmlns:a16="http://schemas.microsoft.com/office/drawing/2014/main" id="{9A3CB0B4-FDC4-8D48-9FF3-874A0D9C90A9}"/>
              </a:ext>
            </a:extLst>
          </p:cNvPr>
          <p:cNvCxnSpPr/>
          <p:nvPr/>
        </p:nvCxnSpPr>
        <p:spPr>
          <a:xfrm>
            <a:off x="5492167" y="2853256"/>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2D6B18-F35C-1549-9DC0-BF618648F674}"/>
              </a:ext>
            </a:extLst>
          </p:cNvPr>
          <p:cNvCxnSpPr/>
          <p:nvPr/>
        </p:nvCxnSpPr>
        <p:spPr>
          <a:xfrm>
            <a:off x="5492167" y="3668513"/>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16F61A-8242-1540-BBF8-2BB4885E4A10}"/>
              </a:ext>
            </a:extLst>
          </p:cNvPr>
          <p:cNvCxnSpPr/>
          <p:nvPr/>
        </p:nvCxnSpPr>
        <p:spPr>
          <a:xfrm>
            <a:off x="5563429" y="4549266"/>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8BA817-2F41-EA4B-BC40-CE5016213364}"/>
              </a:ext>
            </a:extLst>
          </p:cNvPr>
          <p:cNvCxnSpPr/>
          <p:nvPr/>
        </p:nvCxnSpPr>
        <p:spPr>
          <a:xfrm>
            <a:off x="5548186" y="5337046"/>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4179C9-CDAD-D944-99AB-57B61DE62191}"/>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8266E38-9BC1-6B45-82E0-5E7347438685}"/>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225785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08099" y="5353928"/>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5298116" y="1089963"/>
            <a:ext cx="6279315" cy="707886"/>
          </a:xfrm>
          <a:prstGeom prst="rect">
            <a:avLst/>
          </a:prstGeom>
          <a:noFill/>
        </p:spPr>
        <p:txBody>
          <a:bodyPr wrap="square" rtlCol="0">
            <a:spAutoFit/>
          </a:bodyPr>
          <a:lstStyle/>
          <a:p>
            <a:r>
              <a:rPr lang="en-US" sz="4000" dirty="0">
                <a:solidFill>
                  <a:srgbClr val="41762A"/>
                </a:solidFill>
              </a:rPr>
              <a:t>TITILE GOES HERE</a:t>
            </a:r>
          </a:p>
        </p:txBody>
      </p:sp>
      <p:sp>
        <p:nvSpPr>
          <p:cNvPr id="15" name="TextBox 14">
            <a:extLst>
              <a:ext uri="{FF2B5EF4-FFF2-40B4-BE49-F238E27FC236}">
                <a16:creationId xmlns:a16="http://schemas.microsoft.com/office/drawing/2014/main" id="{1D63099A-B31C-8141-B5D9-50C8DFB6C760}"/>
              </a:ext>
            </a:extLst>
          </p:cNvPr>
          <p:cNvSpPr txBox="1"/>
          <p:nvPr/>
        </p:nvSpPr>
        <p:spPr>
          <a:xfrm>
            <a:off x="5298117" y="2338156"/>
            <a:ext cx="6400398" cy="3447098"/>
          </a:xfrm>
          <a:prstGeom prst="rect">
            <a:avLst/>
          </a:prstGeom>
          <a:noFill/>
        </p:spPr>
        <p:txBody>
          <a:bodyPr wrap="square" rtlCol="0">
            <a:spAutoFit/>
          </a:bodyPr>
          <a:lstStyle/>
          <a:p>
            <a:pPr marL="457200" indent="-457200" defTabSz="609585">
              <a:spcAft>
                <a:spcPts val="600"/>
              </a:spcAft>
              <a:buClr>
                <a:srgbClr val="41762A"/>
              </a:buClr>
              <a:buSzPct val="75000"/>
              <a:buFont typeface="Arial" panose="020B0604020202020204" pitchFamily="34" charset="0"/>
              <a:buChar char="•"/>
            </a:pPr>
            <a:r>
              <a:rPr lang="en-US" sz="2800" dirty="0">
                <a:solidFill>
                  <a:schemeClr val="tx1">
                    <a:lumMod val="85000"/>
                    <a:lumOff val="15000"/>
                  </a:schemeClr>
                </a:solidFill>
              </a:rPr>
              <a:t>Urban Corps contract + services</a:t>
            </a:r>
          </a:p>
          <a:p>
            <a:pPr marL="457200" indent="-457200" defTabSz="609585">
              <a:spcAft>
                <a:spcPts val="600"/>
              </a:spcAft>
              <a:buClr>
                <a:srgbClr val="41762A"/>
              </a:buClr>
              <a:buSzPct val="75000"/>
              <a:buFont typeface="Arial" panose="020B0604020202020204" pitchFamily="34" charset="0"/>
              <a:buChar char="•"/>
            </a:pPr>
            <a:r>
              <a:rPr lang="en-US" sz="2800" dirty="0">
                <a:solidFill>
                  <a:schemeClr val="tx1">
                    <a:lumMod val="85000"/>
                    <a:lumOff val="15000"/>
                  </a:schemeClr>
                </a:solidFill>
              </a:rPr>
              <a:t>219 cleanups in 2019 </a:t>
            </a:r>
          </a:p>
          <a:p>
            <a:pPr marL="457200" indent="-457200" defTabSz="609585">
              <a:spcAft>
                <a:spcPts val="600"/>
              </a:spcAft>
              <a:buClr>
                <a:srgbClr val="41762A"/>
              </a:buClr>
              <a:buSzPct val="75000"/>
              <a:buFont typeface="Arial" panose="020B0604020202020204" pitchFamily="34" charset="0"/>
              <a:buChar char="•"/>
            </a:pPr>
            <a:r>
              <a:rPr lang="en-US" sz="2800" dirty="0">
                <a:solidFill>
                  <a:schemeClr val="tx1">
                    <a:lumMod val="85000"/>
                    <a:lumOff val="15000"/>
                  </a:schemeClr>
                </a:solidFill>
              </a:rPr>
              <a:t>113 cleanups in 2020</a:t>
            </a:r>
          </a:p>
          <a:p>
            <a:pPr marL="457200" indent="-457200" defTabSz="609585">
              <a:spcAft>
                <a:spcPts val="600"/>
              </a:spcAft>
              <a:buClr>
                <a:srgbClr val="41762A"/>
              </a:buClr>
              <a:buSzPct val="75000"/>
              <a:buFont typeface="Arial" panose="020B0604020202020204" pitchFamily="34" charset="0"/>
              <a:buChar char="•"/>
            </a:pPr>
            <a:r>
              <a:rPr lang="en-US" sz="2800" dirty="0">
                <a:solidFill>
                  <a:schemeClr val="tx1">
                    <a:lumMod val="85000"/>
                    <a:lumOff val="15000"/>
                  </a:schemeClr>
                </a:solidFill>
              </a:rPr>
              <a:t>Temporary pause in March 2020 </a:t>
            </a:r>
          </a:p>
          <a:p>
            <a:pPr marL="457200" indent="-457200" defTabSz="609585">
              <a:spcAft>
                <a:spcPts val="600"/>
              </a:spcAft>
              <a:buClr>
                <a:srgbClr val="41762A"/>
              </a:buClr>
              <a:buSzPct val="75000"/>
              <a:buFont typeface="Arial" panose="020B0604020202020204" pitchFamily="34" charset="0"/>
              <a:buChar char="•"/>
            </a:pPr>
            <a:r>
              <a:rPr lang="en-US" sz="2800" dirty="0">
                <a:solidFill>
                  <a:schemeClr val="tx1">
                    <a:lumMod val="85000"/>
                    <a:lumOff val="15000"/>
                  </a:schemeClr>
                </a:solidFill>
              </a:rPr>
              <a:t>CDC guidance due to COVID-19</a:t>
            </a:r>
          </a:p>
          <a:p>
            <a:pPr>
              <a:spcAft>
                <a:spcPts val="600"/>
              </a:spcAft>
              <a:buSzPct val="75000"/>
            </a:pPr>
            <a:endParaRPr lang="en-US" sz="2400" dirty="0">
              <a:solidFill>
                <a:schemeClr val="tx1">
                  <a:lumMod val="85000"/>
                  <a:lumOff val="15000"/>
                </a:schemeClr>
              </a:solidFill>
            </a:endParaRPr>
          </a:p>
          <a:p>
            <a:pPr>
              <a:spcAft>
                <a:spcPts val="600"/>
              </a:spcAft>
            </a:pPr>
            <a:endParaRPr lang="en-US" sz="2400" dirty="0">
              <a:solidFill>
                <a:schemeClr val="tx1">
                  <a:lumMod val="85000"/>
                  <a:lumOff val="15000"/>
                </a:schemeClr>
              </a:solidFill>
            </a:endParaRPr>
          </a:p>
        </p:txBody>
      </p:sp>
      <p:sp>
        <p:nvSpPr>
          <p:cNvPr id="2" name="Rectangle 1">
            <a:extLst>
              <a:ext uri="{FF2B5EF4-FFF2-40B4-BE49-F238E27FC236}">
                <a16:creationId xmlns:a16="http://schemas.microsoft.com/office/drawing/2014/main" id="{DEF56CBB-4641-1547-92BD-BEF77DE5AD21}"/>
              </a:ext>
            </a:extLst>
          </p:cNvPr>
          <p:cNvSpPr/>
          <p:nvPr/>
        </p:nvSpPr>
        <p:spPr>
          <a:xfrm>
            <a:off x="-43645" y="0"/>
            <a:ext cx="4878457" cy="6858000"/>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edical outline">
            <a:extLst>
              <a:ext uri="{FF2B5EF4-FFF2-40B4-BE49-F238E27FC236}">
                <a16:creationId xmlns:a16="http://schemas.microsoft.com/office/drawing/2014/main" id="{7346F60D-E0E2-784E-A1B5-3F93A4847F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729" y="1929817"/>
            <a:ext cx="2836211" cy="2836211"/>
          </a:xfrm>
          <a:prstGeom prst="rect">
            <a:avLst/>
          </a:prstGeom>
        </p:spPr>
      </p:pic>
      <p:cxnSp>
        <p:nvCxnSpPr>
          <p:cNvPr id="9" name="Straight Connector 8">
            <a:extLst>
              <a:ext uri="{FF2B5EF4-FFF2-40B4-BE49-F238E27FC236}">
                <a16:creationId xmlns:a16="http://schemas.microsoft.com/office/drawing/2014/main" id="{7EE94DC0-1A1F-CC41-82A3-AD85B324E94D}"/>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4E0BEF5-D52D-3F47-9D12-7F52BDEC6875}"/>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265109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08099" y="5353928"/>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5298116" y="1089963"/>
            <a:ext cx="4878457" cy="707886"/>
          </a:xfrm>
          <a:prstGeom prst="rect">
            <a:avLst/>
          </a:prstGeom>
          <a:noFill/>
        </p:spPr>
        <p:txBody>
          <a:bodyPr wrap="square" rtlCol="0">
            <a:spAutoFit/>
          </a:bodyPr>
          <a:lstStyle/>
          <a:p>
            <a:r>
              <a:rPr lang="en-US" sz="4000" dirty="0">
                <a:solidFill>
                  <a:srgbClr val="41762A"/>
                </a:solidFill>
              </a:rPr>
              <a:t>TITLE GOES HERE</a:t>
            </a:r>
          </a:p>
        </p:txBody>
      </p:sp>
      <p:sp>
        <p:nvSpPr>
          <p:cNvPr id="15" name="TextBox 14">
            <a:extLst>
              <a:ext uri="{FF2B5EF4-FFF2-40B4-BE49-F238E27FC236}">
                <a16:creationId xmlns:a16="http://schemas.microsoft.com/office/drawing/2014/main" id="{1D63099A-B31C-8141-B5D9-50C8DFB6C760}"/>
              </a:ext>
            </a:extLst>
          </p:cNvPr>
          <p:cNvSpPr txBox="1"/>
          <p:nvPr/>
        </p:nvSpPr>
        <p:spPr>
          <a:xfrm>
            <a:off x="5654269" y="2111262"/>
            <a:ext cx="4522304" cy="4293483"/>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This format can be use for a list</a:t>
            </a:r>
          </a:p>
          <a:p>
            <a:pPr>
              <a:spcAft>
                <a:spcPts val="2400"/>
              </a:spcAft>
              <a:buSzPct val="75000"/>
            </a:pPr>
            <a:r>
              <a:rPr lang="en-US" sz="2400" dirty="0">
                <a:solidFill>
                  <a:schemeClr val="tx1">
                    <a:lumMod val="85000"/>
                    <a:lumOff val="15000"/>
                  </a:schemeClr>
                </a:solidFill>
              </a:rPr>
              <a:t>Every item should be one line</a:t>
            </a:r>
          </a:p>
          <a:p>
            <a:pPr>
              <a:spcAft>
                <a:spcPts val="2400"/>
              </a:spcAft>
              <a:buSzPct val="75000"/>
            </a:pPr>
            <a:r>
              <a:rPr lang="en-US" sz="2400" dirty="0">
                <a:solidFill>
                  <a:schemeClr val="tx1">
                    <a:lumMod val="85000"/>
                    <a:lumOff val="15000"/>
                  </a:schemeClr>
                </a:solidFill>
              </a:rPr>
              <a:t>This works for short lists</a:t>
            </a:r>
          </a:p>
          <a:p>
            <a:pPr>
              <a:spcAft>
                <a:spcPts val="2400"/>
              </a:spcAft>
              <a:buSzPct val="75000"/>
            </a:pPr>
            <a:r>
              <a:rPr lang="en-US" sz="2400" dirty="0">
                <a:solidFill>
                  <a:schemeClr val="tx1">
                    <a:lumMod val="85000"/>
                    <a:lumOff val="15000"/>
                  </a:schemeClr>
                </a:solidFill>
              </a:rPr>
              <a:t>No more than five lines</a:t>
            </a:r>
          </a:p>
          <a:p>
            <a:pPr>
              <a:spcAft>
                <a:spcPts val="2400"/>
              </a:spcAft>
              <a:buSzPct val="75000"/>
            </a:pPr>
            <a:r>
              <a:rPr lang="en-US" sz="2400" dirty="0">
                <a:solidFill>
                  <a:schemeClr val="tx1">
                    <a:lumMod val="85000"/>
                    <a:lumOff val="15000"/>
                  </a:schemeClr>
                </a:solidFill>
              </a:rPr>
              <a:t>Keep it simple</a:t>
            </a:r>
          </a:p>
          <a:p>
            <a:pPr>
              <a:spcAft>
                <a:spcPts val="600"/>
              </a:spcAft>
              <a:buSzPct val="75000"/>
            </a:pPr>
            <a:endParaRPr lang="en-US" sz="2400" dirty="0">
              <a:solidFill>
                <a:schemeClr val="tx1">
                  <a:lumMod val="85000"/>
                  <a:lumOff val="15000"/>
                </a:schemeClr>
              </a:solidFill>
            </a:endParaRPr>
          </a:p>
          <a:p>
            <a:pPr>
              <a:spcAft>
                <a:spcPts val="600"/>
              </a:spcAft>
            </a:pPr>
            <a:endParaRPr lang="en-US" sz="2400" dirty="0">
              <a:solidFill>
                <a:schemeClr val="tx1">
                  <a:lumMod val="85000"/>
                  <a:lumOff val="15000"/>
                </a:schemeClr>
              </a:solidFill>
            </a:endParaRPr>
          </a:p>
        </p:txBody>
      </p:sp>
      <p:sp>
        <p:nvSpPr>
          <p:cNvPr id="2" name="Rectangle 1">
            <a:extLst>
              <a:ext uri="{FF2B5EF4-FFF2-40B4-BE49-F238E27FC236}">
                <a16:creationId xmlns:a16="http://schemas.microsoft.com/office/drawing/2014/main" id="{DEF56CBB-4641-1547-92BD-BEF77DE5AD21}"/>
              </a:ext>
            </a:extLst>
          </p:cNvPr>
          <p:cNvSpPr/>
          <p:nvPr/>
        </p:nvSpPr>
        <p:spPr>
          <a:xfrm>
            <a:off x="-43645" y="0"/>
            <a:ext cx="4878457" cy="6858000"/>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CB58959-B36F-0343-ADBC-094A6D661506}"/>
              </a:ext>
            </a:extLst>
          </p:cNvPr>
          <p:cNvCxnSpPr/>
          <p:nvPr/>
        </p:nvCxnSpPr>
        <p:spPr>
          <a:xfrm>
            <a:off x="5418483" y="2680251"/>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AE4E69-DC20-4B49-B83D-DE1EB189CE48}"/>
              </a:ext>
            </a:extLst>
          </p:cNvPr>
          <p:cNvCxnSpPr/>
          <p:nvPr/>
        </p:nvCxnSpPr>
        <p:spPr>
          <a:xfrm>
            <a:off x="5418483" y="3349486"/>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841B73-9995-7B41-BD3D-B212BED9111B}"/>
              </a:ext>
            </a:extLst>
          </p:cNvPr>
          <p:cNvCxnSpPr/>
          <p:nvPr/>
        </p:nvCxnSpPr>
        <p:spPr>
          <a:xfrm>
            <a:off x="5418483" y="4098234"/>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AE1FDA-41A2-D24E-A76B-366567FBC31B}"/>
              </a:ext>
            </a:extLst>
          </p:cNvPr>
          <p:cNvCxnSpPr/>
          <p:nvPr/>
        </p:nvCxnSpPr>
        <p:spPr>
          <a:xfrm>
            <a:off x="5490984" y="4744120"/>
            <a:ext cx="51385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4F2CE4-EFAF-034F-8AB4-4DB7A57FB5C7}"/>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F0B57BC-AA20-C449-B26F-26E20EDF8FF8}"/>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383804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1570" y="5313538"/>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827716" y="941151"/>
            <a:ext cx="4921507" cy="707886"/>
          </a:xfrm>
          <a:prstGeom prst="rect">
            <a:avLst/>
          </a:prstGeom>
          <a:noFill/>
        </p:spPr>
        <p:txBody>
          <a:bodyPr wrap="square" rtlCol="0">
            <a:spAutoFit/>
          </a:bodyPr>
          <a:lstStyle/>
          <a:p>
            <a:r>
              <a:rPr lang="en-US" sz="4000" dirty="0">
                <a:solidFill>
                  <a:srgbClr val="41762A"/>
                </a:solidFill>
              </a:rPr>
              <a:t>INFOGRAPHIC STYLE</a:t>
            </a:r>
          </a:p>
        </p:txBody>
      </p:sp>
      <p:pic>
        <p:nvPicPr>
          <p:cNvPr id="3" name="Graphic 2" descr="Key outline">
            <a:extLst>
              <a:ext uri="{FF2B5EF4-FFF2-40B4-BE49-F238E27FC236}">
                <a16:creationId xmlns:a16="http://schemas.microsoft.com/office/drawing/2014/main" id="{A58CC9FC-77EC-D346-9855-A4BF87EE9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463684">
            <a:off x="5788203" y="2581577"/>
            <a:ext cx="1821543" cy="1821543"/>
          </a:xfrm>
          <a:prstGeom prst="rect">
            <a:avLst/>
          </a:prstGeom>
        </p:spPr>
      </p:pic>
      <p:grpSp>
        <p:nvGrpSpPr>
          <p:cNvPr id="29" name="Group 28">
            <a:extLst>
              <a:ext uri="{FF2B5EF4-FFF2-40B4-BE49-F238E27FC236}">
                <a16:creationId xmlns:a16="http://schemas.microsoft.com/office/drawing/2014/main" id="{73DBC59A-CC7A-CA4C-9277-3F8E7D0B912F}"/>
              </a:ext>
            </a:extLst>
          </p:cNvPr>
          <p:cNvGrpSpPr/>
          <p:nvPr/>
        </p:nvGrpSpPr>
        <p:grpSpPr>
          <a:xfrm>
            <a:off x="3826021" y="2232277"/>
            <a:ext cx="1821543" cy="2011582"/>
            <a:chOff x="2094153" y="2988915"/>
            <a:chExt cx="1821543" cy="2011582"/>
          </a:xfrm>
        </p:grpSpPr>
        <p:sp>
          <p:nvSpPr>
            <p:cNvPr id="15" name="TextBox 14">
              <a:extLst>
                <a:ext uri="{FF2B5EF4-FFF2-40B4-BE49-F238E27FC236}">
                  <a16:creationId xmlns:a16="http://schemas.microsoft.com/office/drawing/2014/main" id="{1D63099A-B31C-8141-B5D9-50C8DFB6C760}"/>
                </a:ext>
              </a:extLst>
            </p:cNvPr>
            <p:cNvSpPr txBox="1"/>
            <p:nvPr/>
          </p:nvSpPr>
          <p:spPr>
            <a:xfrm>
              <a:off x="2436293" y="2988915"/>
              <a:ext cx="989811" cy="1569660"/>
            </a:xfrm>
            <a:prstGeom prst="rect">
              <a:avLst/>
            </a:prstGeom>
            <a:noFill/>
          </p:spPr>
          <p:txBody>
            <a:bodyPr wrap="square" rtlCol="0">
              <a:spAutoFit/>
            </a:bodyPr>
            <a:lstStyle/>
            <a:p>
              <a:pPr>
                <a:spcAft>
                  <a:spcPts val="1200"/>
                </a:spcAft>
                <a:buSzPct val="75000"/>
              </a:pPr>
              <a:r>
                <a:rPr lang="en-US" sz="9600" b="1" dirty="0">
                  <a:solidFill>
                    <a:srgbClr val="41762A"/>
                  </a:solidFill>
                </a:rPr>
                <a:t>7</a:t>
              </a:r>
              <a:endParaRPr lang="en-US" sz="9600" dirty="0">
                <a:solidFill>
                  <a:srgbClr val="41762A"/>
                </a:solidFill>
              </a:endParaRPr>
            </a:p>
          </p:txBody>
        </p:sp>
        <p:sp>
          <p:nvSpPr>
            <p:cNvPr id="11" name="TextBox 10">
              <a:extLst>
                <a:ext uri="{FF2B5EF4-FFF2-40B4-BE49-F238E27FC236}">
                  <a16:creationId xmlns:a16="http://schemas.microsoft.com/office/drawing/2014/main" id="{220C9FC4-3247-8744-AF15-807B69313636}"/>
                </a:ext>
              </a:extLst>
            </p:cNvPr>
            <p:cNvSpPr txBox="1"/>
            <p:nvPr/>
          </p:nvSpPr>
          <p:spPr>
            <a:xfrm>
              <a:off x="2094153" y="4169500"/>
              <a:ext cx="1821543" cy="830997"/>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day a week coverage</a:t>
              </a:r>
            </a:p>
          </p:txBody>
        </p:sp>
      </p:grpSp>
      <p:grpSp>
        <p:nvGrpSpPr>
          <p:cNvPr id="28" name="Group 27">
            <a:extLst>
              <a:ext uri="{FF2B5EF4-FFF2-40B4-BE49-F238E27FC236}">
                <a16:creationId xmlns:a16="http://schemas.microsoft.com/office/drawing/2014/main" id="{D4937F9F-B784-7F40-B4D3-49003A410CF3}"/>
              </a:ext>
            </a:extLst>
          </p:cNvPr>
          <p:cNvGrpSpPr/>
          <p:nvPr/>
        </p:nvGrpSpPr>
        <p:grpSpPr>
          <a:xfrm>
            <a:off x="7297082" y="3870257"/>
            <a:ext cx="1885790" cy="2039305"/>
            <a:chOff x="7188530" y="4156724"/>
            <a:chExt cx="1885790" cy="2039305"/>
          </a:xfrm>
        </p:grpSpPr>
        <p:sp>
          <p:nvSpPr>
            <p:cNvPr id="13" name="TextBox 12">
              <a:extLst>
                <a:ext uri="{FF2B5EF4-FFF2-40B4-BE49-F238E27FC236}">
                  <a16:creationId xmlns:a16="http://schemas.microsoft.com/office/drawing/2014/main" id="{1433A54B-B0EB-2B42-ABA7-D62946F59BC1}"/>
                </a:ext>
              </a:extLst>
            </p:cNvPr>
            <p:cNvSpPr txBox="1"/>
            <p:nvPr/>
          </p:nvSpPr>
          <p:spPr>
            <a:xfrm>
              <a:off x="7252777" y="5365032"/>
              <a:ext cx="1821543" cy="830997"/>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Individuals served</a:t>
              </a:r>
            </a:p>
          </p:txBody>
        </p:sp>
        <p:sp>
          <p:nvSpPr>
            <p:cNvPr id="16" name="TextBox 15">
              <a:extLst>
                <a:ext uri="{FF2B5EF4-FFF2-40B4-BE49-F238E27FC236}">
                  <a16:creationId xmlns:a16="http://schemas.microsoft.com/office/drawing/2014/main" id="{25FDE531-B012-104F-AEBC-7D6570ED9C1B}"/>
                </a:ext>
              </a:extLst>
            </p:cNvPr>
            <p:cNvSpPr txBox="1"/>
            <p:nvPr/>
          </p:nvSpPr>
          <p:spPr>
            <a:xfrm>
              <a:off x="7188530" y="4156724"/>
              <a:ext cx="1422215" cy="1569660"/>
            </a:xfrm>
            <a:prstGeom prst="rect">
              <a:avLst/>
            </a:prstGeom>
            <a:noFill/>
          </p:spPr>
          <p:txBody>
            <a:bodyPr wrap="square" rtlCol="0">
              <a:spAutoFit/>
            </a:bodyPr>
            <a:lstStyle/>
            <a:p>
              <a:pPr>
                <a:spcAft>
                  <a:spcPts val="1200"/>
                </a:spcAft>
                <a:buSzPct val="75000"/>
              </a:pPr>
              <a:r>
                <a:rPr lang="en-US" sz="9600" b="1" dirty="0">
                  <a:solidFill>
                    <a:srgbClr val="41762A"/>
                  </a:solidFill>
                </a:rPr>
                <a:t>59</a:t>
              </a:r>
              <a:endParaRPr lang="en-US" sz="9600" dirty="0">
                <a:solidFill>
                  <a:srgbClr val="41762A"/>
                </a:solidFill>
              </a:endParaRPr>
            </a:p>
          </p:txBody>
        </p:sp>
      </p:grpSp>
      <p:grpSp>
        <p:nvGrpSpPr>
          <p:cNvPr id="27" name="Group 26">
            <a:extLst>
              <a:ext uri="{FF2B5EF4-FFF2-40B4-BE49-F238E27FC236}">
                <a16:creationId xmlns:a16="http://schemas.microsoft.com/office/drawing/2014/main" id="{89011965-AB72-C848-A77A-9289ADA17A45}"/>
              </a:ext>
            </a:extLst>
          </p:cNvPr>
          <p:cNvGrpSpPr/>
          <p:nvPr/>
        </p:nvGrpSpPr>
        <p:grpSpPr>
          <a:xfrm>
            <a:off x="7622810" y="1531857"/>
            <a:ext cx="2692215" cy="2169824"/>
            <a:chOff x="7119442" y="3362756"/>
            <a:chExt cx="2692215" cy="2169824"/>
          </a:xfrm>
        </p:grpSpPr>
        <p:sp>
          <p:nvSpPr>
            <p:cNvPr id="19" name="TextBox 18">
              <a:extLst>
                <a:ext uri="{FF2B5EF4-FFF2-40B4-BE49-F238E27FC236}">
                  <a16:creationId xmlns:a16="http://schemas.microsoft.com/office/drawing/2014/main" id="{E46B7B66-0D2D-9B4B-881A-3AD874C9C416}"/>
                </a:ext>
              </a:extLst>
            </p:cNvPr>
            <p:cNvSpPr txBox="1"/>
            <p:nvPr/>
          </p:nvSpPr>
          <p:spPr>
            <a:xfrm>
              <a:off x="7119442" y="3362756"/>
              <a:ext cx="2692215" cy="1569660"/>
            </a:xfrm>
            <a:prstGeom prst="rect">
              <a:avLst/>
            </a:prstGeom>
            <a:noFill/>
          </p:spPr>
          <p:txBody>
            <a:bodyPr wrap="square" rtlCol="0">
              <a:spAutoFit/>
            </a:bodyPr>
            <a:lstStyle/>
            <a:p>
              <a:pPr>
                <a:spcAft>
                  <a:spcPts val="1200"/>
                </a:spcAft>
                <a:buSzPct val="75000"/>
              </a:pPr>
              <a:r>
                <a:rPr lang="en-US" sz="9600" b="1" dirty="0">
                  <a:solidFill>
                    <a:srgbClr val="41762A"/>
                  </a:solidFill>
                </a:rPr>
                <a:t>66%</a:t>
              </a:r>
              <a:endParaRPr lang="en-US" sz="9600" dirty="0">
                <a:solidFill>
                  <a:srgbClr val="41762A"/>
                </a:solidFill>
              </a:endParaRPr>
            </a:p>
          </p:txBody>
        </p:sp>
        <p:sp>
          <p:nvSpPr>
            <p:cNvPr id="20" name="TextBox 19">
              <a:extLst>
                <a:ext uri="{FF2B5EF4-FFF2-40B4-BE49-F238E27FC236}">
                  <a16:creationId xmlns:a16="http://schemas.microsoft.com/office/drawing/2014/main" id="{0A423B0E-33ED-5741-BB05-63A304BDC933}"/>
                </a:ext>
              </a:extLst>
            </p:cNvPr>
            <p:cNvSpPr txBox="1"/>
            <p:nvPr/>
          </p:nvSpPr>
          <p:spPr>
            <a:xfrm>
              <a:off x="7316659" y="4701583"/>
              <a:ext cx="1821543" cy="830997"/>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Moved into housing</a:t>
              </a:r>
            </a:p>
          </p:txBody>
        </p:sp>
      </p:grpSp>
      <p:grpSp>
        <p:nvGrpSpPr>
          <p:cNvPr id="9" name="Group 8">
            <a:extLst>
              <a:ext uri="{FF2B5EF4-FFF2-40B4-BE49-F238E27FC236}">
                <a16:creationId xmlns:a16="http://schemas.microsoft.com/office/drawing/2014/main" id="{4FB876DB-379F-9043-9AEA-B04AED09AA6E}"/>
              </a:ext>
            </a:extLst>
          </p:cNvPr>
          <p:cNvGrpSpPr/>
          <p:nvPr/>
        </p:nvGrpSpPr>
        <p:grpSpPr>
          <a:xfrm>
            <a:off x="5660472" y="1063346"/>
            <a:ext cx="1169792" cy="1609447"/>
            <a:chOff x="4348478" y="1610301"/>
            <a:chExt cx="1169792" cy="1609447"/>
          </a:xfrm>
        </p:grpSpPr>
        <p:sp>
          <p:nvSpPr>
            <p:cNvPr id="21" name="TextBox 20">
              <a:extLst>
                <a:ext uri="{FF2B5EF4-FFF2-40B4-BE49-F238E27FC236}">
                  <a16:creationId xmlns:a16="http://schemas.microsoft.com/office/drawing/2014/main" id="{A598729A-15C2-4D46-8314-A80A9B9D03E9}"/>
                </a:ext>
              </a:extLst>
            </p:cNvPr>
            <p:cNvSpPr txBox="1"/>
            <p:nvPr/>
          </p:nvSpPr>
          <p:spPr>
            <a:xfrm>
              <a:off x="4482844" y="1610301"/>
              <a:ext cx="989811" cy="1569660"/>
            </a:xfrm>
            <a:prstGeom prst="rect">
              <a:avLst/>
            </a:prstGeom>
            <a:noFill/>
          </p:spPr>
          <p:txBody>
            <a:bodyPr wrap="square" rtlCol="0">
              <a:spAutoFit/>
            </a:bodyPr>
            <a:lstStyle/>
            <a:p>
              <a:pPr>
                <a:spcAft>
                  <a:spcPts val="1200"/>
                </a:spcAft>
                <a:buSzPct val="75000"/>
              </a:pPr>
              <a:r>
                <a:rPr lang="en-US" sz="9600" b="1" dirty="0">
                  <a:solidFill>
                    <a:srgbClr val="41762A"/>
                  </a:solidFill>
                </a:rPr>
                <a:t>4</a:t>
              </a:r>
              <a:endParaRPr lang="en-US" sz="9600" dirty="0">
                <a:solidFill>
                  <a:srgbClr val="41762A"/>
                </a:solidFill>
              </a:endParaRPr>
            </a:p>
          </p:txBody>
        </p:sp>
        <p:sp>
          <p:nvSpPr>
            <p:cNvPr id="22" name="TextBox 21">
              <a:extLst>
                <a:ext uri="{FF2B5EF4-FFF2-40B4-BE49-F238E27FC236}">
                  <a16:creationId xmlns:a16="http://schemas.microsoft.com/office/drawing/2014/main" id="{5E80BF4F-DFB5-A641-BDA5-F713A134DFDB}"/>
                </a:ext>
              </a:extLst>
            </p:cNvPr>
            <p:cNvSpPr txBox="1"/>
            <p:nvPr/>
          </p:nvSpPr>
          <p:spPr>
            <a:xfrm>
              <a:off x="4348478" y="2758083"/>
              <a:ext cx="1169792" cy="461665"/>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months</a:t>
              </a:r>
            </a:p>
          </p:txBody>
        </p:sp>
      </p:grpSp>
      <p:grpSp>
        <p:nvGrpSpPr>
          <p:cNvPr id="6" name="Group 5">
            <a:extLst>
              <a:ext uri="{FF2B5EF4-FFF2-40B4-BE49-F238E27FC236}">
                <a16:creationId xmlns:a16="http://schemas.microsoft.com/office/drawing/2014/main" id="{833C1FB2-9166-5446-AA38-ED0ADE75AA44}"/>
              </a:ext>
            </a:extLst>
          </p:cNvPr>
          <p:cNvGrpSpPr/>
          <p:nvPr/>
        </p:nvGrpSpPr>
        <p:grpSpPr>
          <a:xfrm>
            <a:off x="4749700" y="4211545"/>
            <a:ext cx="1617239" cy="1668243"/>
            <a:chOff x="3139668" y="4479438"/>
            <a:chExt cx="1617239" cy="1668243"/>
          </a:xfrm>
        </p:grpSpPr>
        <p:sp>
          <p:nvSpPr>
            <p:cNvPr id="23" name="TextBox 22">
              <a:extLst>
                <a:ext uri="{FF2B5EF4-FFF2-40B4-BE49-F238E27FC236}">
                  <a16:creationId xmlns:a16="http://schemas.microsoft.com/office/drawing/2014/main" id="{5A42E7FF-9BC3-1342-B72B-4A7DB18BD8FD}"/>
                </a:ext>
              </a:extLst>
            </p:cNvPr>
            <p:cNvSpPr txBox="1"/>
            <p:nvPr/>
          </p:nvSpPr>
          <p:spPr>
            <a:xfrm>
              <a:off x="3139668" y="4479438"/>
              <a:ext cx="1422215" cy="1569660"/>
            </a:xfrm>
            <a:prstGeom prst="rect">
              <a:avLst/>
            </a:prstGeom>
            <a:noFill/>
          </p:spPr>
          <p:txBody>
            <a:bodyPr wrap="square" rtlCol="0">
              <a:spAutoFit/>
            </a:bodyPr>
            <a:lstStyle/>
            <a:p>
              <a:pPr>
                <a:spcAft>
                  <a:spcPts val="1200"/>
                </a:spcAft>
                <a:buSzPct val="75000"/>
              </a:pPr>
              <a:r>
                <a:rPr lang="en-US" sz="9600" b="1" dirty="0">
                  <a:solidFill>
                    <a:srgbClr val="41762A"/>
                  </a:solidFill>
                </a:rPr>
                <a:t>44</a:t>
              </a:r>
              <a:endParaRPr lang="en-US" sz="9600" dirty="0">
                <a:solidFill>
                  <a:srgbClr val="41762A"/>
                </a:solidFill>
              </a:endParaRPr>
            </a:p>
          </p:txBody>
        </p:sp>
        <p:sp>
          <p:nvSpPr>
            <p:cNvPr id="24" name="TextBox 23">
              <a:extLst>
                <a:ext uri="{FF2B5EF4-FFF2-40B4-BE49-F238E27FC236}">
                  <a16:creationId xmlns:a16="http://schemas.microsoft.com/office/drawing/2014/main" id="{AB920570-4814-D641-BA57-C0C792BC49D0}"/>
                </a:ext>
              </a:extLst>
            </p:cNvPr>
            <p:cNvSpPr txBox="1"/>
            <p:nvPr/>
          </p:nvSpPr>
          <p:spPr>
            <a:xfrm>
              <a:off x="3343973" y="5686016"/>
              <a:ext cx="1412934" cy="461665"/>
            </a:xfrm>
            <a:prstGeom prst="rect">
              <a:avLst/>
            </a:prstGeom>
            <a:noFill/>
          </p:spPr>
          <p:txBody>
            <a:bodyPr wrap="square" rtlCol="0">
              <a:spAutoFit/>
            </a:bodyPr>
            <a:lstStyle/>
            <a:p>
              <a:pPr>
                <a:spcAft>
                  <a:spcPts val="2400"/>
                </a:spcAft>
                <a:buSzPct val="75000"/>
              </a:pPr>
              <a:r>
                <a:rPr lang="en-US" sz="2400" dirty="0">
                  <a:solidFill>
                    <a:schemeClr val="tx1">
                      <a:lumMod val="85000"/>
                      <a:lumOff val="15000"/>
                    </a:schemeClr>
                  </a:solidFill>
                </a:rPr>
                <a:t>capacity</a:t>
              </a:r>
            </a:p>
          </p:txBody>
        </p:sp>
      </p:grpSp>
      <p:cxnSp>
        <p:nvCxnSpPr>
          <p:cNvPr id="26" name="Straight Connector 25">
            <a:extLst>
              <a:ext uri="{FF2B5EF4-FFF2-40B4-BE49-F238E27FC236}">
                <a16:creationId xmlns:a16="http://schemas.microsoft.com/office/drawing/2014/main" id="{71F5F588-12CB-6A43-B6DD-F034FEDCA2A4}"/>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0AC536D-F60A-CF48-ABCB-D21F5D7579D9}"/>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344030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1570" y="5313538"/>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6200415" y="4184962"/>
            <a:ext cx="4992151" cy="707886"/>
          </a:xfrm>
          <a:prstGeom prst="rect">
            <a:avLst/>
          </a:prstGeom>
          <a:noFill/>
        </p:spPr>
        <p:txBody>
          <a:bodyPr wrap="square" rtlCol="0">
            <a:spAutoFit/>
          </a:bodyPr>
          <a:lstStyle/>
          <a:p>
            <a:r>
              <a:rPr lang="en-US" sz="4000" dirty="0">
                <a:solidFill>
                  <a:schemeClr val="tx1">
                    <a:lumMod val="85000"/>
                    <a:lumOff val="15000"/>
                  </a:schemeClr>
                </a:solidFill>
              </a:rPr>
              <a:t>INFOGRAPHIC STYLE</a:t>
            </a:r>
          </a:p>
        </p:txBody>
      </p:sp>
      <p:sp>
        <p:nvSpPr>
          <p:cNvPr id="19" name="TextBox 18">
            <a:extLst>
              <a:ext uri="{FF2B5EF4-FFF2-40B4-BE49-F238E27FC236}">
                <a16:creationId xmlns:a16="http://schemas.microsoft.com/office/drawing/2014/main" id="{E46B7B66-0D2D-9B4B-881A-3AD874C9C416}"/>
              </a:ext>
            </a:extLst>
          </p:cNvPr>
          <p:cNvSpPr txBox="1"/>
          <p:nvPr/>
        </p:nvSpPr>
        <p:spPr>
          <a:xfrm>
            <a:off x="5299336" y="2404933"/>
            <a:ext cx="3244305" cy="1569660"/>
          </a:xfrm>
          <a:prstGeom prst="rect">
            <a:avLst/>
          </a:prstGeom>
          <a:noFill/>
        </p:spPr>
        <p:txBody>
          <a:bodyPr wrap="square" rtlCol="0">
            <a:spAutoFit/>
          </a:bodyPr>
          <a:lstStyle/>
          <a:p>
            <a:pPr>
              <a:spcAft>
                <a:spcPts val="1200"/>
              </a:spcAft>
              <a:buSzPct val="75000"/>
            </a:pPr>
            <a:r>
              <a:rPr lang="en-US" sz="9600" b="1" dirty="0">
                <a:solidFill>
                  <a:srgbClr val="41762A"/>
                </a:solidFill>
              </a:rPr>
              <a:t>3,000</a:t>
            </a:r>
            <a:endParaRPr lang="en-US" sz="9600" dirty="0">
              <a:solidFill>
                <a:srgbClr val="41762A"/>
              </a:solidFill>
            </a:endParaRPr>
          </a:p>
        </p:txBody>
      </p:sp>
      <p:pic>
        <p:nvPicPr>
          <p:cNvPr id="4" name="Graphic 3" descr="Surgical mask outline">
            <a:extLst>
              <a:ext uri="{FF2B5EF4-FFF2-40B4-BE49-F238E27FC236}">
                <a16:creationId xmlns:a16="http://schemas.microsoft.com/office/drawing/2014/main" id="{433DD83F-612C-7A42-A2A2-78D9C3D0F9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8566" y="1792763"/>
            <a:ext cx="2794000" cy="2794000"/>
          </a:xfrm>
          <a:prstGeom prst="rect">
            <a:avLst/>
          </a:prstGeom>
        </p:spPr>
      </p:pic>
      <p:sp>
        <p:nvSpPr>
          <p:cNvPr id="25" name="Rectangle 24">
            <a:extLst>
              <a:ext uri="{FF2B5EF4-FFF2-40B4-BE49-F238E27FC236}">
                <a16:creationId xmlns:a16="http://schemas.microsoft.com/office/drawing/2014/main" id="{10782DDD-B2CB-BB48-9170-A2A0A5796D50}"/>
              </a:ext>
            </a:extLst>
          </p:cNvPr>
          <p:cNvSpPr/>
          <p:nvPr/>
        </p:nvSpPr>
        <p:spPr>
          <a:xfrm>
            <a:off x="-43645" y="0"/>
            <a:ext cx="4878457" cy="6858000"/>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EAA887C-0F2A-BE45-AA71-96B49951A9AC}"/>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463FD5-31F5-AA4E-BF3B-5155EC353882}"/>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158429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A6550E-A7A9-0142-8331-D421468CFA5C}"/>
              </a:ext>
            </a:extLst>
          </p:cNvPr>
          <p:cNvSpPr/>
          <p:nvPr/>
        </p:nvSpPr>
        <p:spPr>
          <a:xfrm>
            <a:off x="765314" y="-39756"/>
            <a:ext cx="5595730" cy="6897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9970" y="5424329"/>
            <a:ext cx="1750943" cy="935333"/>
          </a:xfrm>
          <a:prstGeom prst="rect">
            <a:avLst/>
          </a:prstGeom>
        </p:spPr>
      </p:pic>
      <p:cxnSp>
        <p:nvCxnSpPr>
          <p:cNvPr id="12" name="Straight Connector 11">
            <a:extLst>
              <a:ext uri="{FF2B5EF4-FFF2-40B4-BE49-F238E27FC236}">
                <a16:creationId xmlns:a16="http://schemas.microsoft.com/office/drawing/2014/main" id="{542DE939-5C7F-1249-BF53-C6125AC483F9}"/>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D793C34-55FD-0946-BCB0-C8A16A0844B8}"/>
              </a:ext>
            </a:extLst>
          </p:cNvPr>
          <p:cNvSpPr txBox="1"/>
          <p:nvPr/>
        </p:nvSpPr>
        <p:spPr>
          <a:xfrm>
            <a:off x="6698974" y="2461934"/>
            <a:ext cx="4878457" cy="584775"/>
          </a:xfrm>
          <a:prstGeom prst="rect">
            <a:avLst/>
          </a:prstGeom>
          <a:noFill/>
        </p:spPr>
        <p:txBody>
          <a:bodyPr wrap="square" rtlCol="0">
            <a:spAutoFit/>
          </a:bodyPr>
          <a:lstStyle/>
          <a:p>
            <a:r>
              <a:rPr lang="en-US" sz="3200" dirty="0">
                <a:solidFill>
                  <a:srgbClr val="41762A"/>
                </a:solidFill>
              </a:rPr>
              <a:t>HEADING OR SHORT TOPIC</a:t>
            </a:r>
          </a:p>
        </p:txBody>
      </p:sp>
      <p:sp>
        <p:nvSpPr>
          <p:cNvPr id="9" name="Rectangle 8">
            <a:extLst>
              <a:ext uri="{FF2B5EF4-FFF2-40B4-BE49-F238E27FC236}">
                <a16:creationId xmlns:a16="http://schemas.microsoft.com/office/drawing/2014/main" id="{70198654-102F-2D41-92C9-868F1392183B}"/>
              </a:ext>
            </a:extLst>
          </p:cNvPr>
          <p:cNvSpPr/>
          <p:nvPr/>
        </p:nvSpPr>
        <p:spPr>
          <a:xfrm>
            <a:off x="0" y="-39756"/>
            <a:ext cx="1384300" cy="6897756"/>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6BD97C3-0772-B84F-B172-962A2AFFE120}"/>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pic>
        <p:nvPicPr>
          <p:cNvPr id="16" name="Picture 15">
            <a:extLst>
              <a:ext uri="{FF2B5EF4-FFF2-40B4-BE49-F238E27FC236}">
                <a16:creationId xmlns:a16="http://schemas.microsoft.com/office/drawing/2014/main" id="{2A1DB219-0175-F344-B9DE-23223BC491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7019" y="1035856"/>
            <a:ext cx="3331306" cy="4388473"/>
          </a:xfrm>
          <a:prstGeom prst="rect">
            <a:avLst/>
          </a:prstGeom>
          <a:ln>
            <a:solidFill>
              <a:schemeClr val="accent1">
                <a:shade val="50000"/>
              </a:schemeClr>
            </a:solidFill>
          </a:ln>
        </p:spPr>
      </p:pic>
    </p:spTree>
    <p:extLst>
      <p:ext uri="{BB962C8B-B14F-4D97-AF65-F5344CB8AC3E}">
        <p14:creationId xmlns:p14="http://schemas.microsoft.com/office/powerpoint/2010/main" val="251691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9970" y="5424329"/>
            <a:ext cx="1750943" cy="935333"/>
          </a:xfrm>
          <a:prstGeom prst="rect">
            <a:avLst/>
          </a:prstGeom>
        </p:spPr>
      </p:pic>
      <p:sp>
        <p:nvSpPr>
          <p:cNvPr id="14" name="TextBox 13">
            <a:extLst>
              <a:ext uri="{FF2B5EF4-FFF2-40B4-BE49-F238E27FC236}">
                <a16:creationId xmlns:a16="http://schemas.microsoft.com/office/drawing/2014/main" id="{ED793C34-55FD-0946-BCB0-C8A16A0844B8}"/>
              </a:ext>
            </a:extLst>
          </p:cNvPr>
          <p:cNvSpPr txBox="1"/>
          <p:nvPr/>
        </p:nvSpPr>
        <p:spPr>
          <a:xfrm>
            <a:off x="4129709" y="1245641"/>
            <a:ext cx="4878457" cy="707886"/>
          </a:xfrm>
          <a:prstGeom prst="rect">
            <a:avLst/>
          </a:prstGeom>
          <a:noFill/>
        </p:spPr>
        <p:txBody>
          <a:bodyPr wrap="square" rtlCol="0">
            <a:spAutoFit/>
          </a:bodyPr>
          <a:lstStyle/>
          <a:p>
            <a:pPr algn="ctr"/>
            <a:r>
              <a:rPr lang="en-US" sz="4000" dirty="0">
                <a:solidFill>
                  <a:srgbClr val="41762A"/>
                </a:solidFill>
              </a:rPr>
              <a:t>HEADING</a:t>
            </a:r>
          </a:p>
        </p:txBody>
      </p:sp>
      <p:sp>
        <p:nvSpPr>
          <p:cNvPr id="2" name="Rectangle 1">
            <a:extLst>
              <a:ext uri="{FF2B5EF4-FFF2-40B4-BE49-F238E27FC236}">
                <a16:creationId xmlns:a16="http://schemas.microsoft.com/office/drawing/2014/main" id="{DEF56CBB-4641-1547-92BD-BEF77DE5AD21}"/>
              </a:ext>
            </a:extLst>
          </p:cNvPr>
          <p:cNvSpPr/>
          <p:nvPr/>
        </p:nvSpPr>
        <p:spPr>
          <a:xfrm>
            <a:off x="4863043" y="2172505"/>
            <a:ext cx="78700" cy="29639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6CF26-2AA3-804C-88D2-56933A90CF56}"/>
              </a:ext>
            </a:extLst>
          </p:cNvPr>
          <p:cNvSpPr/>
          <p:nvPr/>
        </p:nvSpPr>
        <p:spPr>
          <a:xfrm>
            <a:off x="8233526" y="2172505"/>
            <a:ext cx="78700" cy="29639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732C01-4D26-3A4D-B1BD-81DD21703E15}"/>
              </a:ext>
            </a:extLst>
          </p:cNvPr>
          <p:cNvSpPr txBox="1"/>
          <p:nvPr/>
        </p:nvSpPr>
        <p:spPr>
          <a:xfrm>
            <a:off x="1796270" y="4736311"/>
            <a:ext cx="2546543" cy="400110"/>
          </a:xfrm>
          <a:prstGeom prst="rect">
            <a:avLst/>
          </a:prstGeom>
          <a:noFill/>
        </p:spPr>
        <p:txBody>
          <a:bodyPr wrap="square" rtlCol="0">
            <a:spAutoFit/>
          </a:bodyPr>
          <a:lstStyle/>
          <a:p>
            <a:pPr algn="ctr"/>
            <a:r>
              <a:rPr lang="en-US" sz="2000" dirty="0">
                <a:solidFill>
                  <a:schemeClr val="tx1">
                    <a:lumMod val="85000"/>
                    <a:lumOff val="15000"/>
                  </a:schemeClr>
                </a:solidFill>
              </a:rPr>
              <a:t>CAPTION</a:t>
            </a:r>
          </a:p>
        </p:txBody>
      </p:sp>
      <p:sp>
        <p:nvSpPr>
          <p:cNvPr id="18" name="TextBox 17">
            <a:extLst>
              <a:ext uri="{FF2B5EF4-FFF2-40B4-BE49-F238E27FC236}">
                <a16:creationId xmlns:a16="http://schemas.microsoft.com/office/drawing/2014/main" id="{0B103093-57CC-8F4D-BCCC-E9A8021BA38D}"/>
              </a:ext>
            </a:extLst>
          </p:cNvPr>
          <p:cNvSpPr txBox="1"/>
          <p:nvPr/>
        </p:nvSpPr>
        <p:spPr>
          <a:xfrm>
            <a:off x="5207207" y="4736311"/>
            <a:ext cx="2693049" cy="400110"/>
          </a:xfrm>
          <a:prstGeom prst="rect">
            <a:avLst/>
          </a:prstGeom>
          <a:noFill/>
        </p:spPr>
        <p:txBody>
          <a:bodyPr wrap="square" rtlCol="0">
            <a:spAutoFit/>
          </a:bodyPr>
          <a:lstStyle/>
          <a:p>
            <a:pPr algn="ctr"/>
            <a:r>
              <a:rPr lang="en-US" sz="2000" dirty="0">
                <a:solidFill>
                  <a:schemeClr val="tx1">
                    <a:lumMod val="85000"/>
                    <a:lumOff val="15000"/>
                  </a:schemeClr>
                </a:solidFill>
              </a:rPr>
              <a:t>CAPTION</a:t>
            </a:r>
          </a:p>
        </p:txBody>
      </p:sp>
      <p:sp>
        <p:nvSpPr>
          <p:cNvPr id="19" name="TextBox 18">
            <a:extLst>
              <a:ext uri="{FF2B5EF4-FFF2-40B4-BE49-F238E27FC236}">
                <a16:creationId xmlns:a16="http://schemas.microsoft.com/office/drawing/2014/main" id="{1E36FAE8-32D9-3340-8504-0210886B5A18}"/>
              </a:ext>
            </a:extLst>
          </p:cNvPr>
          <p:cNvSpPr txBox="1"/>
          <p:nvPr/>
        </p:nvSpPr>
        <p:spPr>
          <a:xfrm>
            <a:off x="8429984" y="4736311"/>
            <a:ext cx="3147447" cy="400110"/>
          </a:xfrm>
          <a:prstGeom prst="rect">
            <a:avLst/>
          </a:prstGeom>
          <a:noFill/>
        </p:spPr>
        <p:txBody>
          <a:bodyPr wrap="square" rtlCol="0">
            <a:spAutoFit/>
          </a:bodyPr>
          <a:lstStyle/>
          <a:p>
            <a:pPr algn="ctr"/>
            <a:r>
              <a:rPr lang="en-US" sz="2000" dirty="0">
                <a:solidFill>
                  <a:schemeClr val="tx1">
                    <a:lumMod val="85000"/>
                    <a:lumOff val="15000"/>
                  </a:schemeClr>
                </a:solidFill>
              </a:rPr>
              <a:t>CAPTION</a:t>
            </a:r>
          </a:p>
        </p:txBody>
      </p:sp>
      <p:sp>
        <p:nvSpPr>
          <p:cNvPr id="22" name="Rectangle 21">
            <a:extLst>
              <a:ext uri="{FF2B5EF4-FFF2-40B4-BE49-F238E27FC236}">
                <a16:creationId xmlns:a16="http://schemas.microsoft.com/office/drawing/2014/main" id="{4383809D-C645-1944-9E58-096198CE025A}"/>
              </a:ext>
            </a:extLst>
          </p:cNvPr>
          <p:cNvSpPr/>
          <p:nvPr/>
        </p:nvSpPr>
        <p:spPr>
          <a:xfrm>
            <a:off x="0" y="-39756"/>
            <a:ext cx="1384300" cy="6897756"/>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762A"/>
              </a:solidFill>
            </a:endParaRPr>
          </a:p>
        </p:txBody>
      </p:sp>
      <p:pic>
        <p:nvPicPr>
          <p:cNvPr id="4" name="Graphic 3" descr="Apple outline">
            <a:extLst>
              <a:ext uri="{FF2B5EF4-FFF2-40B4-BE49-F238E27FC236}">
                <a16:creationId xmlns:a16="http://schemas.microsoft.com/office/drawing/2014/main" id="{A178366E-31CD-F343-9E75-DA9866FC4C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4199" y="2998541"/>
            <a:ext cx="1326716" cy="1326716"/>
          </a:xfrm>
          <a:prstGeom prst="rect">
            <a:avLst/>
          </a:prstGeom>
        </p:spPr>
      </p:pic>
      <p:pic>
        <p:nvPicPr>
          <p:cNvPr id="7" name="Graphic 6" descr="Needle outline">
            <a:extLst>
              <a:ext uri="{FF2B5EF4-FFF2-40B4-BE49-F238E27FC236}">
                <a16:creationId xmlns:a16="http://schemas.microsoft.com/office/drawing/2014/main" id="{426A6B7A-E76B-4443-9587-656B53B155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9889" y="2740063"/>
            <a:ext cx="1585194" cy="1585194"/>
          </a:xfrm>
          <a:prstGeom prst="rect">
            <a:avLst/>
          </a:prstGeom>
        </p:spPr>
      </p:pic>
      <p:pic>
        <p:nvPicPr>
          <p:cNvPr id="11" name="Graphic 10" descr="Document outline">
            <a:extLst>
              <a:ext uri="{FF2B5EF4-FFF2-40B4-BE49-F238E27FC236}">
                <a16:creationId xmlns:a16="http://schemas.microsoft.com/office/drawing/2014/main" id="{30673950-FBA6-7340-8F31-2271E1706E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7673" y="2848733"/>
            <a:ext cx="1611459" cy="1611459"/>
          </a:xfrm>
          <a:prstGeom prst="rect">
            <a:avLst/>
          </a:prstGeom>
        </p:spPr>
      </p:pic>
      <p:cxnSp>
        <p:nvCxnSpPr>
          <p:cNvPr id="13" name="Straight Connector 12">
            <a:extLst>
              <a:ext uri="{FF2B5EF4-FFF2-40B4-BE49-F238E27FC236}">
                <a16:creationId xmlns:a16="http://schemas.microsoft.com/office/drawing/2014/main" id="{F6610E97-080A-014F-BBE6-23F9F82E4831}"/>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DAFA4FE-0629-1741-A761-191DC96D9A14}"/>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342240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61EB2A-3A0E-EB48-AE3B-D67F6C6FF4C7}"/>
              </a:ext>
            </a:extLst>
          </p:cNvPr>
          <p:cNvSpPr/>
          <p:nvPr/>
        </p:nvSpPr>
        <p:spPr>
          <a:xfrm>
            <a:off x="4511589" y="1425388"/>
            <a:ext cx="7680411" cy="3670661"/>
          </a:xfrm>
          <a:prstGeom prst="rect">
            <a:avLst/>
          </a:prstGeom>
          <a:solidFill>
            <a:srgbClr val="4176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3C29EB-0889-1A40-AB3D-0AC02490DE72}"/>
              </a:ext>
            </a:extLst>
          </p:cNvPr>
          <p:cNvSpPr txBox="1"/>
          <p:nvPr/>
        </p:nvSpPr>
        <p:spPr>
          <a:xfrm>
            <a:off x="4893547" y="1910671"/>
            <a:ext cx="6469458" cy="1498039"/>
          </a:xfrm>
          <a:prstGeom prst="rect">
            <a:avLst/>
          </a:prstGeom>
          <a:noFill/>
        </p:spPr>
        <p:txBody>
          <a:bodyPr wrap="square" rtlCol="0">
            <a:spAutoFit/>
          </a:bodyPr>
          <a:lstStyle/>
          <a:p>
            <a:pPr>
              <a:lnSpc>
                <a:spcPts val="5580"/>
              </a:lnSpc>
            </a:pPr>
            <a:r>
              <a:rPr lang="en-US" sz="4400" dirty="0">
                <a:solidFill>
                  <a:srgbClr val="DDC699"/>
                </a:solidFill>
              </a:rPr>
              <a:t>Presentation Title Goes Here</a:t>
            </a:r>
          </a:p>
        </p:txBody>
      </p:sp>
      <p:sp>
        <p:nvSpPr>
          <p:cNvPr id="13" name="TextBox 12">
            <a:extLst>
              <a:ext uri="{FF2B5EF4-FFF2-40B4-BE49-F238E27FC236}">
                <a16:creationId xmlns:a16="http://schemas.microsoft.com/office/drawing/2014/main" id="{AB1FA29C-C4BE-5C43-959D-12B9A4F97AE9}"/>
              </a:ext>
            </a:extLst>
          </p:cNvPr>
          <p:cNvSpPr txBox="1"/>
          <p:nvPr/>
        </p:nvSpPr>
        <p:spPr>
          <a:xfrm>
            <a:off x="4968397" y="3449586"/>
            <a:ext cx="4603798" cy="1323439"/>
          </a:xfrm>
          <a:prstGeom prst="rect">
            <a:avLst/>
          </a:prstGeom>
          <a:noFill/>
        </p:spPr>
        <p:txBody>
          <a:bodyPr wrap="square" rtlCol="0">
            <a:spAutoFit/>
          </a:bodyPr>
          <a:lstStyle/>
          <a:p>
            <a:r>
              <a:rPr lang="en-US" sz="2000" dirty="0">
                <a:solidFill>
                  <a:schemeClr val="bg1"/>
                </a:solidFill>
              </a:rPr>
              <a:t>First Last, Title</a:t>
            </a:r>
          </a:p>
          <a:p>
            <a:r>
              <a:rPr lang="en-US" sz="2000" dirty="0">
                <a:solidFill>
                  <a:schemeClr val="bg1"/>
                </a:solidFill>
              </a:rPr>
              <a:t>Department</a:t>
            </a:r>
          </a:p>
          <a:p>
            <a:endParaRPr lang="en-US" sz="2000" dirty="0">
              <a:solidFill>
                <a:schemeClr val="bg1"/>
              </a:solidFill>
            </a:endParaRPr>
          </a:p>
          <a:p>
            <a:r>
              <a:rPr lang="en-US" sz="2000" dirty="0">
                <a:solidFill>
                  <a:schemeClr val="bg1"/>
                </a:solidFill>
              </a:rPr>
              <a:t>Month X, 2021</a:t>
            </a:r>
          </a:p>
        </p:txBody>
      </p:sp>
      <p:pic>
        <p:nvPicPr>
          <p:cNvPr id="14" name="Picture 13">
            <a:extLst>
              <a:ext uri="{FF2B5EF4-FFF2-40B4-BE49-F238E27FC236}">
                <a16:creationId xmlns:a16="http://schemas.microsoft.com/office/drawing/2014/main" id="{1AD9A3ED-DFBF-F641-A277-AF6E34007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2195" y="5495817"/>
            <a:ext cx="1947041" cy="1040086"/>
          </a:xfrm>
          <a:prstGeom prst="rect">
            <a:avLst/>
          </a:prstGeom>
        </p:spPr>
      </p:pic>
      <p:pic>
        <p:nvPicPr>
          <p:cNvPr id="2" name="Picture 1">
            <a:extLst>
              <a:ext uri="{FF2B5EF4-FFF2-40B4-BE49-F238E27FC236}">
                <a16:creationId xmlns:a16="http://schemas.microsoft.com/office/drawing/2014/main" id="{4B926FED-7C94-7043-B134-00074E6F21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4525172" cy="6858000"/>
          </a:xfrm>
          <a:prstGeom prst="rect">
            <a:avLst/>
          </a:prstGeom>
        </p:spPr>
      </p:pic>
    </p:spTree>
    <p:extLst>
      <p:ext uri="{BB962C8B-B14F-4D97-AF65-F5344CB8AC3E}">
        <p14:creationId xmlns:p14="http://schemas.microsoft.com/office/powerpoint/2010/main" val="1873060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952835-899E-AF4E-97B1-2D6082469E50}"/>
              </a:ext>
            </a:extLst>
          </p:cNvPr>
          <p:cNvSpPr/>
          <p:nvPr/>
        </p:nvSpPr>
        <p:spPr>
          <a:xfrm>
            <a:off x="6596270" y="-39756"/>
            <a:ext cx="5595730" cy="6897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1A6550E-A7A9-0142-8331-D421468CFA5C}"/>
              </a:ext>
            </a:extLst>
          </p:cNvPr>
          <p:cNvSpPr/>
          <p:nvPr/>
        </p:nvSpPr>
        <p:spPr>
          <a:xfrm>
            <a:off x="1323285" y="-100732"/>
            <a:ext cx="5595730" cy="6897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1D064199-4121-414F-9E74-8490F5151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2228" y="5437738"/>
            <a:ext cx="1750943" cy="935333"/>
          </a:xfrm>
          <a:prstGeom prst="rect">
            <a:avLst/>
          </a:prstGeom>
        </p:spPr>
      </p:pic>
      <p:sp>
        <p:nvSpPr>
          <p:cNvPr id="11" name="Rectangle 10">
            <a:extLst>
              <a:ext uri="{FF2B5EF4-FFF2-40B4-BE49-F238E27FC236}">
                <a16:creationId xmlns:a16="http://schemas.microsoft.com/office/drawing/2014/main" id="{B186C1F0-8983-7D4E-808E-60E17E553F3C}"/>
              </a:ext>
            </a:extLst>
          </p:cNvPr>
          <p:cNvSpPr/>
          <p:nvPr/>
        </p:nvSpPr>
        <p:spPr>
          <a:xfrm>
            <a:off x="0" y="-39756"/>
            <a:ext cx="1384300" cy="6897756"/>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BA221F-6959-A644-B216-0729D8910242}"/>
              </a:ext>
            </a:extLst>
          </p:cNvPr>
          <p:cNvSpPr/>
          <p:nvPr/>
        </p:nvSpPr>
        <p:spPr>
          <a:xfrm>
            <a:off x="6858000" y="0"/>
            <a:ext cx="5334000" cy="3429000"/>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941EAE-5441-344A-9A51-7B61BAEE146F}"/>
              </a:ext>
            </a:extLst>
          </p:cNvPr>
          <p:cNvSpPr/>
          <p:nvPr/>
        </p:nvSpPr>
        <p:spPr>
          <a:xfrm>
            <a:off x="1384300" y="3429000"/>
            <a:ext cx="5473700" cy="3429000"/>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5F3323-716F-3247-AE1D-83CDCC263D2E}"/>
              </a:ext>
            </a:extLst>
          </p:cNvPr>
          <p:cNvSpPr txBox="1"/>
          <p:nvPr/>
        </p:nvSpPr>
        <p:spPr>
          <a:xfrm>
            <a:off x="7429637" y="856968"/>
            <a:ext cx="4312755" cy="584775"/>
          </a:xfrm>
          <a:prstGeom prst="rect">
            <a:avLst/>
          </a:prstGeom>
          <a:noFill/>
        </p:spPr>
        <p:txBody>
          <a:bodyPr wrap="square" rtlCol="0">
            <a:spAutoFit/>
          </a:bodyPr>
          <a:lstStyle/>
          <a:p>
            <a:pPr algn="ctr"/>
            <a:r>
              <a:rPr lang="en-US" sz="3200" dirty="0">
                <a:solidFill>
                  <a:schemeClr val="bg1">
                    <a:lumMod val="95000"/>
                  </a:schemeClr>
                </a:solidFill>
              </a:rPr>
              <a:t>HEADING</a:t>
            </a:r>
          </a:p>
        </p:txBody>
      </p:sp>
      <p:sp>
        <p:nvSpPr>
          <p:cNvPr id="21" name="TextBox 20">
            <a:extLst>
              <a:ext uri="{FF2B5EF4-FFF2-40B4-BE49-F238E27FC236}">
                <a16:creationId xmlns:a16="http://schemas.microsoft.com/office/drawing/2014/main" id="{D1491999-D546-A64A-A9AB-A7B4C2E43BCC}"/>
              </a:ext>
            </a:extLst>
          </p:cNvPr>
          <p:cNvSpPr txBox="1"/>
          <p:nvPr/>
        </p:nvSpPr>
        <p:spPr>
          <a:xfrm>
            <a:off x="1583273" y="3968738"/>
            <a:ext cx="5075754" cy="584775"/>
          </a:xfrm>
          <a:prstGeom prst="rect">
            <a:avLst/>
          </a:prstGeom>
          <a:noFill/>
        </p:spPr>
        <p:txBody>
          <a:bodyPr wrap="square" rtlCol="0">
            <a:spAutoFit/>
          </a:bodyPr>
          <a:lstStyle/>
          <a:p>
            <a:pPr algn="ctr"/>
            <a:r>
              <a:rPr lang="en-US" sz="3200" dirty="0">
                <a:solidFill>
                  <a:schemeClr val="bg1">
                    <a:lumMod val="95000"/>
                  </a:schemeClr>
                </a:solidFill>
              </a:rPr>
              <a:t>HEADING</a:t>
            </a:r>
          </a:p>
        </p:txBody>
      </p:sp>
      <p:sp>
        <p:nvSpPr>
          <p:cNvPr id="22" name="TextBox 21">
            <a:extLst>
              <a:ext uri="{FF2B5EF4-FFF2-40B4-BE49-F238E27FC236}">
                <a16:creationId xmlns:a16="http://schemas.microsoft.com/office/drawing/2014/main" id="{891A6705-C14C-944F-A294-C11DB4A01D44}"/>
              </a:ext>
            </a:extLst>
          </p:cNvPr>
          <p:cNvSpPr txBox="1"/>
          <p:nvPr/>
        </p:nvSpPr>
        <p:spPr>
          <a:xfrm rot="16200000">
            <a:off x="-2055151" y="3024981"/>
            <a:ext cx="5549462" cy="646331"/>
          </a:xfrm>
          <a:prstGeom prst="rect">
            <a:avLst/>
          </a:prstGeom>
          <a:noFill/>
        </p:spPr>
        <p:txBody>
          <a:bodyPr wrap="square" rtlCol="0">
            <a:spAutoFit/>
          </a:bodyPr>
          <a:lstStyle/>
          <a:p>
            <a:pPr algn="ctr"/>
            <a:r>
              <a:rPr lang="en-US" sz="3600" spc="100" dirty="0">
                <a:solidFill>
                  <a:schemeClr val="bg1"/>
                </a:solidFill>
              </a:rPr>
              <a:t>HEADING GOES HERE</a:t>
            </a:r>
          </a:p>
        </p:txBody>
      </p:sp>
      <p:sp>
        <p:nvSpPr>
          <p:cNvPr id="25" name="TextBox 24">
            <a:extLst>
              <a:ext uri="{FF2B5EF4-FFF2-40B4-BE49-F238E27FC236}">
                <a16:creationId xmlns:a16="http://schemas.microsoft.com/office/drawing/2014/main" id="{5D017D22-B367-1746-BBA0-160812F801F7}"/>
              </a:ext>
            </a:extLst>
          </p:cNvPr>
          <p:cNvSpPr txBox="1"/>
          <p:nvPr/>
        </p:nvSpPr>
        <p:spPr>
          <a:xfrm>
            <a:off x="2203691" y="861811"/>
            <a:ext cx="4035633" cy="584775"/>
          </a:xfrm>
          <a:prstGeom prst="rect">
            <a:avLst/>
          </a:prstGeom>
          <a:noFill/>
        </p:spPr>
        <p:txBody>
          <a:bodyPr wrap="square" rtlCol="0">
            <a:spAutoFit/>
          </a:bodyPr>
          <a:lstStyle/>
          <a:p>
            <a:pPr algn="ctr"/>
            <a:r>
              <a:rPr lang="en-US" sz="3200" dirty="0">
                <a:solidFill>
                  <a:schemeClr val="tx1">
                    <a:lumMod val="85000"/>
                    <a:lumOff val="15000"/>
                  </a:schemeClr>
                </a:solidFill>
              </a:rPr>
              <a:t>HEADING</a:t>
            </a:r>
          </a:p>
        </p:txBody>
      </p:sp>
      <p:pic>
        <p:nvPicPr>
          <p:cNvPr id="3" name="Graphic 2" descr="Aspiration outline">
            <a:extLst>
              <a:ext uri="{FF2B5EF4-FFF2-40B4-BE49-F238E27FC236}">
                <a16:creationId xmlns:a16="http://schemas.microsoft.com/office/drawing/2014/main" id="{46AF8DCE-44AD-814E-A44E-08B991D1C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4907" y="1441743"/>
            <a:ext cx="1212850" cy="1212850"/>
          </a:xfrm>
          <a:prstGeom prst="rect">
            <a:avLst/>
          </a:prstGeom>
        </p:spPr>
      </p:pic>
      <p:pic>
        <p:nvPicPr>
          <p:cNvPr id="12" name="Graphic 11" descr="Playbook outline">
            <a:extLst>
              <a:ext uri="{FF2B5EF4-FFF2-40B4-BE49-F238E27FC236}">
                <a16:creationId xmlns:a16="http://schemas.microsoft.com/office/drawing/2014/main" id="{CFFDD17B-E97B-CE44-905D-E5CD9925F6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72193" y="1402576"/>
            <a:ext cx="1452493" cy="1452493"/>
          </a:xfrm>
          <a:prstGeom prst="rect">
            <a:avLst/>
          </a:prstGeom>
        </p:spPr>
      </p:pic>
      <p:pic>
        <p:nvPicPr>
          <p:cNvPr id="14" name="Graphic 13" descr="Court outline">
            <a:extLst>
              <a:ext uri="{FF2B5EF4-FFF2-40B4-BE49-F238E27FC236}">
                <a16:creationId xmlns:a16="http://schemas.microsoft.com/office/drawing/2014/main" id="{D1C6DC3A-7EEF-244C-9231-91E02D1DE3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2546" y="4553513"/>
            <a:ext cx="1464597" cy="1464597"/>
          </a:xfrm>
          <a:prstGeom prst="rect">
            <a:avLst/>
          </a:prstGeom>
        </p:spPr>
      </p:pic>
    </p:spTree>
    <p:extLst>
      <p:ext uri="{BB962C8B-B14F-4D97-AF65-F5344CB8AC3E}">
        <p14:creationId xmlns:p14="http://schemas.microsoft.com/office/powerpoint/2010/main" val="264553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5D017D22-B367-1746-BBA0-160812F801F7}"/>
              </a:ext>
            </a:extLst>
          </p:cNvPr>
          <p:cNvSpPr txBox="1"/>
          <p:nvPr/>
        </p:nvSpPr>
        <p:spPr>
          <a:xfrm>
            <a:off x="1314888" y="627012"/>
            <a:ext cx="3684968" cy="584775"/>
          </a:xfrm>
          <a:prstGeom prst="rect">
            <a:avLst/>
          </a:prstGeom>
          <a:noFill/>
        </p:spPr>
        <p:txBody>
          <a:bodyPr wrap="square" rtlCol="0">
            <a:spAutoFit/>
          </a:bodyPr>
          <a:lstStyle/>
          <a:p>
            <a:r>
              <a:rPr lang="en-US" sz="3200" dirty="0">
                <a:solidFill>
                  <a:schemeClr val="tx1">
                    <a:lumMod val="85000"/>
                    <a:lumOff val="15000"/>
                  </a:schemeClr>
                </a:solidFill>
              </a:rPr>
              <a:t>Icon style</a:t>
            </a:r>
          </a:p>
        </p:txBody>
      </p:sp>
      <p:pic>
        <p:nvPicPr>
          <p:cNvPr id="3" name="Graphic 2" descr="Aspiration outline">
            <a:extLst>
              <a:ext uri="{FF2B5EF4-FFF2-40B4-BE49-F238E27FC236}">
                <a16:creationId xmlns:a16="http://schemas.microsoft.com/office/drawing/2014/main" id="{46AF8DCE-44AD-814E-A44E-08B991D1CE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9240" y="5366331"/>
            <a:ext cx="750977" cy="750977"/>
          </a:xfrm>
          <a:prstGeom prst="rect">
            <a:avLst/>
          </a:prstGeom>
        </p:spPr>
      </p:pic>
      <p:pic>
        <p:nvPicPr>
          <p:cNvPr id="12" name="Graphic 11" descr="Playbook outline">
            <a:extLst>
              <a:ext uri="{FF2B5EF4-FFF2-40B4-BE49-F238E27FC236}">
                <a16:creationId xmlns:a16="http://schemas.microsoft.com/office/drawing/2014/main" id="{CFFDD17B-E97B-CE44-905D-E5CD9925F6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5635" y="5184450"/>
            <a:ext cx="1030157" cy="1030157"/>
          </a:xfrm>
          <a:prstGeom prst="rect">
            <a:avLst/>
          </a:prstGeom>
        </p:spPr>
      </p:pic>
      <p:pic>
        <p:nvPicPr>
          <p:cNvPr id="5" name="Graphic 4" descr="Abacus outline">
            <a:extLst>
              <a:ext uri="{FF2B5EF4-FFF2-40B4-BE49-F238E27FC236}">
                <a16:creationId xmlns:a16="http://schemas.microsoft.com/office/drawing/2014/main" id="{09517BE3-2D11-4143-B52B-D3A010B3763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31001" y="1359793"/>
            <a:ext cx="914400" cy="914400"/>
          </a:xfrm>
          <a:prstGeom prst="rect">
            <a:avLst/>
          </a:prstGeom>
        </p:spPr>
      </p:pic>
      <p:pic>
        <p:nvPicPr>
          <p:cNvPr id="7" name="Graphic 6" descr="Add outline">
            <a:extLst>
              <a:ext uri="{FF2B5EF4-FFF2-40B4-BE49-F238E27FC236}">
                <a16:creationId xmlns:a16="http://schemas.microsoft.com/office/drawing/2014/main" id="{6C7D0A76-BB70-4547-A59F-B134BD5D2D5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65530" y="1342181"/>
            <a:ext cx="914400" cy="914400"/>
          </a:xfrm>
          <a:prstGeom prst="rect">
            <a:avLst/>
          </a:prstGeom>
        </p:spPr>
      </p:pic>
      <p:pic>
        <p:nvPicPr>
          <p:cNvPr id="9" name="Graphic 8" descr="Address Book outline">
            <a:extLst>
              <a:ext uri="{FF2B5EF4-FFF2-40B4-BE49-F238E27FC236}">
                <a16:creationId xmlns:a16="http://schemas.microsoft.com/office/drawing/2014/main" id="{5D7E894D-5864-0B4C-BF1D-C9F47A0DCEC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07482" y="1350510"/>
            <a:ext cx="914400" cy="914400"/>
          </a:xfrm>
          <a:prstGeom prst="rect">
            <a:avLst/>
          </a:prstGeom>
        </p:spPr>
      </p:pic>
      <p:pic>
        <p:nvPicPr>
          <p:cNvPr id="19" name="Graphic 18" descr="Alarm clock outline">
            <a:extLst>
              <a:ext uri="{FF2B5EF4-FFF2-40B4-BE49-F238E27FC236}">
                <a16:creationId xmlns:a16="http://schemas.microsoft.com/office/drawing/2014/main" id="{6595A9FF-13F1-7E47-A09C-29C29FBA5F1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86615" y="1340663"/>
            <a:ext cx="914400" cy="914400"/>
          </a:xfrm>
          <a:prstGeom prst="rect">
            <a:avLst/>
          </a:prstGeom>
        </p:spPr>
      </p:pic>
      <p:pic>
        <p:nvPicPr>
          <p:cNvPr id="24" name="Graphic 23" descr="Artificial Intelligence outline">
            <a:extLst>
              <a:ext uri="{FF2B5EF4-FFF2-40B4-BE49-F238E27FC236}">
                <a16:creationId xmlns:a16="http://schemas.microsoft.com/office/drawing/2014/main" id="{77CA4342-1100-024C-9551-3BF481ACFD3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64778" y="1350510"/>
            <a:ext cx="914400" cy="914400"/>
          </a:xfrm>
          <a:prstGeom prst="rect">
            <a:avLst/>
          </a:prstGeom>
        </p:spPr>
      </p:pic>
      <p:pic>
        <p:nvPicPr>
          <p:cNvPr id="27" name="Graphic 26" descr="Badge Cross outline">
            <a:extLst>
              <a:ext uri="{FF2B5EF4-FFF2-40B4-BE49-F238E27FC236}">
                <a16:creationId xmlns:a16="http://schemas.microsoft.com/office/drawing/2014/main" id="{A53D1D1D-CF23-014F-BB8F-22855E086749}"/>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407756" y="1342181"/>
            <a:ext cx="914400" cy="914400"/>
          </a:xfrm>
          <a:prstGeom prst="rect">
            <a:avLst/>
          </a:prstGeom>
        </p:spPr>
      </p:pic>
      <p:pic>
        <p:nvPicPr>
          <p:cNvPr id="29" name="Graphic 28" descr="Badge Follow outline">
            <a:extLst>
              <a:ext uri="{FF2B5EF4-FFF2-40B4-BE49-F238E27FC236}">
                <a16:creationId xmlns:a16="http://schemas.microsoft.com/office/drawing/2014/main" id="{4054B8B0-74E1-9747-BDE9-06E2E6179853}"/>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862937" y="1335517"/>
            <a:ext cx="914400" cy="914400"/>
          </a:xfrm>
          <a:prstGeom prst="rect">
            <a:avLst/>
          </a:prstGeom>
        </p:spPr>
      </p:pic>
      <p:pic>
        <p:nvPicPr>
          <p:cNvPr id="31" name="Graphic 30" descr="Badge Question Mark outline">
            <a:extLst>
              <a:ext uri="{FF2B5EF4-FFF2-40B4-BE49-F238E27FC236}">
                <a16:creationId xmlns:a16="http://schemas.microsoft.com/office/drawing/2014/main" id="{F97C429E-9D14-074E-9E52-6C7D6D9EC77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709364" y="1342181"/>
            <a:ext cx="914400" cy="914400"/>
          </a:xfrm>
          <a:prstGeom prst="rect">
            <a:avLst/>
          </a:prstGeom>
        </p:spPr>
      </p:pic>
      <p:pic>
        <p:nvPicPr>
          <p:cNvPr id="33" name="Graphic 32" descr="Badge Tick1 outline">
            <a:extLst>
              <a:ext uri="{FF2B5EF4-FFF2-40B4-BE49-F238E27FC236}">
                <a16:creationId xmlns:a16="http://schemas.microsoft.com/office/drawing/2014/main" id="{CF4E0B18-D655-B344-8280-A62D67EE3C5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8561329" y="1359793"/>
            <a:ext cx="914400" cy="914400"/>
          </a:xfrm>
          <a:prstGeom prst="rect">
            <a:avLst/>
          </a:prstGeom>
        </p:spPr>
      </p:pic>
      <p:pic>
        <p:nvPicPr>
          <p:cNvPr id="35" name="Graphic 34" descr="Bar chart outline">
            <a:extLst>
              <a:ext uri="{FF2B5EF4-FFF2-40B4-BE49-F238E27FC236}">
                <a16:creationId xmlns:a16="http://schemas.microsoft.com/office/drawing/2014/main" id="{918F4A23-2AA0-8441-AA76-19F9A5649353}"/>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2416601" y="2344032"/>
            <a:ext cx="914400" cy="914400"/>
          </a:xfrm>
          <a:prstGeom prst="rect">
            <a:avLst/>
          </a:prstGeom>
        </p:spPr>
      </p:pic>
      <p:pic>
        <p:nvPicPr>
          <p:cNvPr id="37" name="Graphic 36" descr="Bar graph with downward trend outline">
            <a:extLst>
              <a:ext uri="{FF2B5EF4-FFF2-40B4-BE49-F238E27FC236}">
                <a16:creationId xmlns:a16="http://schemas.microsoft.com/office/drawing/2014/main" id="{F1129BCB-7D32-2147-B873-756E90426AA0}"/>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274621" y="2302350"/>
            <a:ext cx="914400" cy="914400"/>
          </a:xfrm>
          <a:prstGeom prst="rect">
            <a:avLst/>
          </a:prstGeom>
        </p:spPr>
      </p:pic>
      <p:pic>
        <p:nvPicPr>
          <p:cNvPr id="39" name="Graphic 38" descr="Bar graph with upward trend outline">
            <a:extLst>
              <a:ext uri="{FF2B5EF4-FFF2-40B4-BE49-F238E27FC236}">
                <a16:creationId xmlns:a16="http://schemas.microsoft.com/office/drawing/2014/main" id="{36BE79EA-D8C1-CD42-AAC4-B26DD43A1538}"/>
              </a:ext>
            </a:extLst>
          </p:cNvPr>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3352784" y="2344032"/>
            <a:ext cx="914400" cy="914400"/>
          </a:xfrm>
          <a:prstGeom prst="rect">
            <a:avLst/>
          </a:prstGeom>
        </p:spPr>
      </p:pic>
      <p:pic>
        <p:nvPicPr>
          <p:cNvPr id="41" name="Graphic 40" descr="Cycling outline">
            <a:extLst>
              <a:ext uri="{FF2B5EF4-FFF2-40B4-BE49-F238E27FC236}">
                <a16:creationId xmlns:a16="http://schemas.microsoft.com/office/drawing/2014/main" id="{24FF0B49-8413-954C-90AB-9395F97C8E5C}"/>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155753" y="2302350"/>
            <a:ext cx="914400" cy="914400"/>
          </a:xfrm>
          <a:prstGeom prst="rect">
            <a:avLst/>
          </a:prstGeom>
        </p:spPr>
      </p:pic>
      <p:pic>
        <p:nvPicPr>
          <p:cNvPr id="43" name="Graphic 42" descr="Boardroom outline">
            <a:extLst>
              <a:ext uri="{FF2B5EF4-FFF2-40B4-BE49-F238E27FC236}">
                <a16:creationId xmlns:a16="http://schemas.microsoft.com/office/drawing/2014/main" id="{7963FE62-60D2-4F4A-9CC7-68DFC5E93B01}"/>
              </a:ext>
            </a:extLst>
          </p:cNvPr>
          <p:cNvPicPr>
            <a:picLocks noChangeAspect="1"/>
          </p:cNvPicPr>
          <p:nvPr/>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5210804" y="2344136"/>
            <a:ext cx="914400" cy="914400"/>
          </a:xfrm>
          <a:prstGeom prst="rect">
            <a:avLst/>
          </a:prstGeom>
        </p:spPr>
      </p:pic>
      <p:pic>
        <p:nvPicPr>
          <p:cNvPr id="45" name="Graphic 44" descr="Books outline">
            <a:extLst>
              <a:ext uri="{FF2B5EF4-FFF2-40B4-BE49-F238E27FC236}">
                <a16:creationId xmlns:a16="http://schemas.microsoft.com/office/drawing/2014/main" id="{36D2744C-AEAF-3149-8C53-138F98690AA5}"/>
              </a:ext>
            </a:extLst>
          </p:cNvPr>
          <p:cNvPicPr>
            <a:picLocks noChangeAspect="1"/>
          </p:cNvPicPr>
          <p:nvPr/>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8665399" y="2256581"/>
            <a:ext cx="914400" cy="914400"/>
          </a:xfrm>
          <a:prstGeom prst="rect">
            <a:avLst/>
          </a:prstGeom>
        </p:spPr>
      </p:pic>
      <p:pic>
        <p:nvPicPr>
          <p:cNvPr id="47" name="Graphic 46" descr="Brainstorm outline">
            <a:extLst>
              <a:ext uri="{FF2B5EF4-FFF2-40B4-BE49-F238E27FC236}">
                <a16:creationId xmlns:a16="http://schemas.microsoft.com/office/drawing/2014/main" id="{3B404B41-B22C-0C4B-BB53-1DF77602F6A1}"/>
              </a:ext>
            </a:extLst>
          </p:cNvPr>
          <p:cNvPicPr>
            <a:picLocks noChangeAspect="1"/>
          </p:cNvPicPr>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7040528" y="2274193"/>
            <a:ext cx="914400" cy="914400"/>
          </a:xfrm>
          <a:prstGeom prst="rect">
            <a:avLst/>
          </a:prstGeom>
        </p:spPr>
      </p:pic>
      <p:pic>
        <p:nvPicPr>
          <p:cNvPr id="49" name="Graphic 48" descr="Branching diagram outline">
            <a:extLst>
              <a:ext uri="{FF2B5EF4-FFF2-40B4-BE49-F238E27FC236}">
                <a16:creationId xmlns:a16="http://schemas.microsoft.com/office/drawing/2014/main" id="{928AFF4E-1CAC-D248-9F93-839568171993}"/>
              </a:ext>
            </a:extLst>
          </p:cNvPr>
          <p:cNvPicPr>
            <a:picLocks noChangeAspect="1"/>
          </p:cNvPicPr>
          <p:nvPr/>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7823137" y="2263245"/>
            <a:ext cx="914400" cy="914400"/>
          </a:xfrm>
          <a:prstGeom prst="rect">
            <a:avLst/>
          </a:prstGeom>
        </p:spPr>
      </p:pic>
      <p:pic>
        <p:nvPicPr>
          <p:cNvPr id="51" name="Graphic 50" descr="Bullseye outline">
            <a:extLst>
              <a:ext uri="{FF2B5EF4-FFF2-40B4-BE49-F238E27FC236}">
                <a16:creationId xmlns:a16="http://schemas.microsoft.com/office/drawing/2014/main" id="{73F5305F-0C58-7A46-B47A-6C1BD353A962}"/>
              </a:ext>
            </a:extLst>
          </p:cNvPr>
          <p:cNvPicPr>
            <a:picLocks noChangeAspect="1"/>
          </p:cNvPicPr>
          <p:nvPr/>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3265185" y="3382191"/>
            <a:ext cx="914400" cy="914400"/>
          </a:xfrm>
          <a:prstGeom prst="rect">
            <a:avLst/>
          </a:prstGeom>
        </p:spPr>
      </p:pic>
      <p:pic>
        <p:nvPicPr>
          <p:cNvPr id="53" name="Graphic 52" descr="Call center outline">
            <a:extLst>
              <a:ext uri="{FF2B5EF4-FFF2-40B4-BE49-F238E27FC236}">
                <a16:creationId xmlns:a16="http://schemas.microsoft.com/office/drawing/2014/main" id="{78FB1D02-072F-7A4B-824F-C6C75F0C3736}"/>
              </a:ext>
            </a:extLst>
          </p:cNvPr>
          <p:cNvPicPr>
            <a:picLocks noChangeAspect="1"/>
          </p:cNvPicPr>
          <p:nvPr/>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2350785" y="3328271"/>
            <a:ext cx="914400" cy="914400"/>
          </a:xfrm>
          <a:prstGeom prst="rect">
            <a:avLst/>
          </a:prstGeom>
        </p:spPr>
      </p:pic>
      <p:pic>
        <p:nvPicPr>
          <p:cNvPr id="55" name="Graphic 54" descr="Car outline">
            <a:extLst>
              <a:ext uri="{FF2B5EF4-FFF2-40B4-BE49-F238E27FC236}">
                <a16:creationId xmlns:a16="http://schemas.microsoft.com/office/drawing/2014/main" id="{FFBDC40B-FC68-2C4B-B812-2A040F020D92}"/>
              </a:ext>
            </a:extLst>
          </p:cNvPr>
          <p:cNvPicPr>
            <a:picLocks noChangeAspect="1"/>
          </p:cNvPicPr>
          <p:nvPr/>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775729" y="2256581"/>
            <a:ext cx="914400" cy="914400"/>
          </a:xfrm>
          <a:prstGeom prst="rect">
            <a:avLst/>
          </a:prstGeom>
        </p:spPr>
      </p:pic>
      <p:pic>
        <p:nvPicPr>
          <p:cNvPr id="57" name="Graphic 56" descr="Chat outline">
            <a:extLst>
              <a:ext uri="{FF2B5EF4-FFF2-40B4-BE49-F238E27FC236}">
                <a16:creationId xmlns:a16="http://schemas.microsoft.com/office/drawing/2014/main" id="{C88A7CAB-48F7-7D45-A391-D20C54142D59}"/>
              </a:ext>
            </a:extLst>
          </p:cNvPr>
          <p:cNvPicPr>
            <a:picLocks noChangeAspect="1"/>
          </p:cNvPicPr>
          <p:nvPr/>
        </p:nvPicPr>
        <p:blipFill>
          <a:blip r:embed="rId46">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5218629" y="3443207"/>
            <a:ext cx="914400" cy="914400"/>
          </a:xfrm>
          <a:prstGeom prst="rect">
            <a:avLst/>
          </a:prstGeom>
        </p:spPr>
      </p:pic>
      <p:pic>
        <p:nvPicPr>
          <p:cNvPr id="59" name="Graphic 58" descr="Chat bubble outline">
            <a:extLst>
              <a:ext uri="{FF2B5EF4-FFF2-40B4-BE49-F238E27FC236}">
                <a16:creationId xmlns:a16="http://schemas.microsoft.com/office/drawing/2014/main" id="{2A9A30CE-282D-3A43-B769-1986C56FACFA}"/>
              </a:ext>
            </a:extLst>
          </p:cNvPr>
          <p:cNvPicPr>
            <a:picLocks noChangeAspect="1"/>
          </p:cNvPicPr>
          <p:nvPr/>
        </p:nvPicPr>
        <p:blipFill>
          <a:blip r:embed="rId48">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4241907" y="3455820"/>
            <a:ext cx="914400" cy="914400"/>
          </a:xfrm>
          <a:prstGeom prst="rect">
            <a:avLst/>
          </a:prstGeom>
        </p:spPr>
      </p:pic>
      <p:pic>
        <p:nvPicPr>
          <p:cNvPr id="61" name="Graphic 60" descr="Checkbox Checked outline">
            <a:extLst>
              <a:ext uri="{FF2B5EF4-FFF2-40B4-BE49-F238E27FC236}">
                <a16:creationId xmlns:a16="http://schemas.microsoft.com/office/drawing/2014/main" id="{2D182492-DE03-0141-8941-A92524B57BAB}"/>
              </a:ext>
            </a:extLst>
          </p:cNvPr>
          <p:cNvPicPr>
            <a:picLocks noChangeAspect="1"/>
          </p:cNvPicPr>
          <p:nvPr/>
        </p:nvPicPr>
        <p:blipFill>
          <a:blip r:embed="rId50">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6195351" y="3376588"/>
            <a:ext cx="914400" cy="914400"/>
          </a:xfrm>
          <a:prstGeom prst="rect">
            <a:avLst/>
          </a:prstGeom>
        </p:spPr>
      </p:pic>
      <p:pic>
        <p:nvPicPr>
          <p:cNvPr id="63" name="Graphic 62" descr="Checkbox Crossed outline">
            <a:extLst>
              <a:ext uri="{FF2B5EF4-FFF2-40B4-BE49-F238E27FC236}">
                <a16:creationId xmlns:a16="http://schemas.microsoft.com/office/drawing/2014/main" id="{B3C9F07B-DDDE-D24A-9B15-0252A1CCE304}"/>
              </a:ext>
            </a:extLst>
          </p:cNvPr>
          <p:cNvPicPr>
            <a:picLocks noChangeAspect="1"/>
          </p:cNvPicPr>
          <p:nvPr/>
        </p:nvPicPr>
        <p:blipFill>
          <a:blip r:embed="rId52">
            <a:extLst>
              <a:ext uri="{28A0092B-C50C-407E-A947-70E740481C1C}">
                <a14:useLocalDpi xmlns:a14="http://schemas.microsoft.com/office/drawing/2010/main"/>
              </a:ext>
              <a:ext uri="{96DAC541-7B7A-43D3-8B79-37D633B846F1}">
                <asvg:svgBlip xmlns:asvg="http://schemas.microsoft.com/office/drawing/2016/SVG/main" r:embed="rId53"/>
              </a:ext>
            </a:extLst>
          </a:blip>
          <a:stretch>
            <a:fillRect/>
          </a:stretch>
        </p:blipFill>
        <p:spPr>
          <a:xfrm>
            <a:off x="6967058" y="3366119"/>
            <a:ext cx="914400" cy="914400"/>
          </a:xfrm>
          <a:prstGeom prst="rect">
            <a:avLst/>
          </a:prstGeom>
        </p:spPr>
      </p:pic>
      <p:pic>
        <p:nvPicPr>
          <p:cNvPr id="65" name="Graphic 64" descr="Checklist outline">
            <a:extLst>
              <a:ext uri="{FF2B5EF4-FFF2-40B4-BE49-F238E27FC236}">
                <a16:creationId xmlns:a16="http://schemas.microsoft.com/office/drawing/2014/main" id="{B8BEB151-8EA9-6F4D-AE8F-53A91DD38384}"/>
              </a:ext>
            </a:extLst>
          </p:cNvPr>
          <p:cNvPicPr>
            <a:picLocks noChangeAspect="1"/>
          </p:cNvPicPr>
          <p:nvPr/>
        </p:nvPicPr>
        <p:blipFill>
          <a:blip r:embed="rId54">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7850140" y="3359455"/>
            <a:ext cx="914400" cy="914400"/>
          </a:xfrm>
          <a:prstGeom prst="rect">
            <a:avLst/>
          </a:prstGeom>
        </p:spPr>
      </p:pic>
      <p:pic>
        <p:nvPicPr>
          <p:cNvPr id="67" name="Graphic 66" descr="Children outline">
            <a:extLst>
              <a:ext uri="{FF2B5EF4-FFF2-40B4-BE49-F238E27FC236}">
                <a16:creationId xmlns:a16="http://schemas.microsoft.com/office/drawing/2014/main" id="{7BF73135-29F8-6949-917A-32ABB1E00518}"/>
              </a:ext>
            </a:extLst>
          </p:cNvPr>
          <p:cNvPicPr>
            <a:picLocks noChangeAspect="1"/>
          </p:cNvPicPr>
          <p:nvPr/>
        </p:nvPicPr>
        <p:blipFill>
          <a:blip r:embed="rId56">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8764540" y="3407577"/>
            <a:ext cx="914400" cy="914400"/>
          </a:xfrm>
          <a:prstGeom prst="rect">
            <a:avLst/>
          </a:prstGeom>
        </p:spPr>
      </p:pic>
      <p:pic>
        <p:nvPicPr>
          <p:cNvPr id="69" name="Graphic 68" descr="Classroom outline">
            <a:extLst>
              <a:ext uri="{FF2B5EF4-FFF2-40B4-BE49-F238E27FC236}">
                <a16:creationId xmlns:a16="http://schemas.microsoft.com/office/drawing/2014/main" id="{D3E81A59-8DEF-0E4F-A31F-52855A15042F}"/>
              </a:ext>
            </a:extLst>
          </p:cNvPr>
          <p:cNvPicPr>
            <a:picLocks noChangeAspect="1"/>
          </p:cNvPicPr>
          <p:nvPr/>
        </p:nvPicPr>
        <p:blipFill>
          <a:blip r:embed="rId58">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3405488" y="4311035"/>
            <a:ext cx="914400" cy="914400"/>
          </a:xfrm>
          <a:prstGeom prst="rect">
            <a:avLst/>
          </a:prstGeom>
        </p:spPr>
      </p:pic>
      <p:pic>
        <p:nvPicPr>
          <p:cNvPr id="71" name="Graphic 70" descr="Clipboard All Crosses outline">
            <a:extLst>
              <a:ext uri="{FF2B5EF4-FFF2-40B4-BE49-F238E27FC236}">
                <a16:creationId xmlns:a16="http://schemas.microsoft.com/office/drawing/2014/main" id="{E48EFBC6-313F-3E45-91EA-D7AC36BA86A3}"/>
              </a:ext>
            </a:extLst>
          </p:cNvPr>
          <p:cNvPicPr>
            <a:picLocks noChangeAspect="1"/>
          </p:cNvPicPr>
          <p:nvPr/>
        </p:nvPicPr>
        <p:blipFill>
          <a:blip r:embed="rId60">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9743266" y="3296047"/>
            <a:ext cx="914400" cy="914400"/>
          </a:xfrm>
          <a:prstGeom prst="rect">
            <a:avLst/>
          </a:prstGeom>
        </p:spPr>
      </p:pic>
      <p:pic>
        <p:nvPicPr>
          <p:cNvPr id="73" name="Graphic 72" descr="Clock outline">
            <a:extLst>
              <a:ext uri="{FF2B5EF4-FFF2-40B4-BE49-F238E27FC236}">
                <a16:creationId xmlns:a16="http://schemas.microsoft.com/office/drawing/2014/main" id="{F66AA96E-B46A-084C-9558-E815890F54C5}"/>
              </a:ext>
            </a:extLst>
          </p:cNvPr>
          <p:cNvPicPr>
            <a:picLocks noChangeAspect="1"/>
          </p:cNvPicPr>
          <p:nvPr/>
        </p:nvPicPr>
        <p:blipFill>
          <a:blip r:embed="rId62">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2348781" y="4273855"/>
            <a:ext cx="914400" cy="914400"/>
          </a:xfrm>
          <a:prstGeom prst="rect">
            <a:avLst/>
          </a:prstGeom>
        </p:spPr>
      </p:pic>
      <p:pic>
        <p:nvPicPr>
          <p:cNvPr id="75" name="Graphic 74" descr="Construction Barricade outline">
            <a:extLst>
              <a:ext uri="{FF2B5EF4-FFF2-40B4-BE49-F238E27FC236}">
                <a16:creationId xmlns:a16="http://schemas.microsoft.com/office/drawing/2014/main" id="{44B17725-93CC-E84F-80BE-A8904E09CFC1}"/>
              </a:ext>
            </a:extLst>
          </p:cNvPr>
          <p:cNvPicPr>
            <a:picLocks noChangeAspect="1"/>
          </p:cNvPicPr>
          <p:nvPr/>
        </p:nvPicPr>
        <p:blipFill>
          <a:blip r:embed="rId64">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6179692" y="4280519"/>
            <a:ext cx="914400" cy="914400"/>
          </a:xfrm>
          <a:prstGeom prst="rect">
            <a:avLst/>
          </a:prstGeom>
        </p:spPr>
      </p:pic>
      <p:pic>
        <p:nvPicPr>
          <p:cNvPr id="77" name="Graphic 76" descr="Construction worker female outline">
            <a:extLst>
              <a:ext uri="{FF2B5EF4-FFF2-40B4-BE49-F238E27FC236}">
                <a16:creationId xmlns:a16="http://schemas.microsoft.com/office/drawing/2014/main" id="{3B51949A-8A99-6C45-8EA1-DC3A3EA61087}"/>
              </a:ext>
            </a:extLst>
          </p:cNvPr>
          <p:cNvPicPr>
            <a:picLocks noChangeAspect="1"/>
          </p:cNvPicPr>
          <p:nvPr/>
        </p:nvPicPr>
        <p:blipFill>
          <a:blip r:embed="rId66">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5187288" y="4242671"/>
            <a:ext cx="914400" cy="914400"/>
          </a:xfrm>
          <a:prstGeom prst="rect">
            <a:avLst/>
          </a:prstGeom>
        </p:spPr>
      </p:pic>
      <p:pic>
        <p:nvPicPr>
          <p:cNvPr id="79" name="Graphic 78" descr="Contract outline">
            <a:extLst>
              <a:ext uri="{FF2B5EF4-FFF2-40B4-BE49-F238E27FC236}">
                <a16:creationId xmlns:a16="http://schemas.microsoft.com/office/drawing/2014/main" id="{54E7E4FD-A27D-EB44-8C6B-A826B6EF391B}"/>
              </a:ext>
            </a:extLst>
          </p:cNvPr>
          <p:cNvPicPr>
            <a:picLocks noChangeAspect="1"/>
          </p:cNvPicPr>
          <p:nvPr/>
        </p:nvPicPr>
        <p:blipFill>
          <a:blip r:embed="rId68">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4243707" y="4300302"/>
            <a:ext cx="914400" cy="914400"/>
          </a:xfrm>
          <a:prstGeom prst="rect">
            <a:avLst/>
          </a:prstGeom>
        </p:spPr>
      </p:pic>
      <p:pic>
        <p:nvPicPr>
          <p:cNvPr id="81" name="Graphic 80" descr="Court outline">
            <a:extLst>
              <a:ext uri="{FF2B5EF4-FFF2-40B4-BE49-F238E27FC236}">
                <a16:creationId xmlns:a16="http://schemas.microsoft.com/office/drawing/2014/main" id="{C14CC9EE-8F03-7443-A855-FC73C82847CD}"/>
              </a:ext>
            </a:extLst>
          </p:cNvPr>
          <p:cNvPicPr>
            <a:picLocks noChangeAspect="1"/>
          </p:cNvPicPr>
          <p:nvPr/>
        </p:nvPicPr>
        <p:blipFill>
          <a:blip r:embed="rId70">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9753771" y="4210447"/>
            <a:ext cx="914400" cy="914400"/>
          </a:xfrm>
          <a:prstGeom prst="rect">
            <a:avLst/>
          </a:prstGeom>
        </p:spPr>
      </p:pic>
      <p:pic>
        <p:nvPicPr>
          <p:cNvPr id="83" name="Graphic 82" descr="Folder Search outline">
            <a:extLst>
              <a:ext uri="{FF2B5EF4-FFF2-40B4-BE49-F238E27FC236}">
                <a16:creationId xmlns:a16="http://schemas.microsoft.com/office/drawing/2014/main" id="{0DEA9BC5-C171-5546-B02E-D43E0EFAEFFC}"/>
              </a:ext>
            </a:extLst>
          </p:cNvPr>
          <p:cNvPicPr>
            <a:picLocks noChangeAspect="1"/>
          </p:cNvPicPr>
          <p:nvPr/>
        </p:nvPicPr>
        <p:blipFill>
          <a:blip r:embed="rId72">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7062199" y="4370220"/>
            <a:ext cx="914400" cy="914400"/>
          </a:xfrm>
          <a:prstGeom prst="rect">
            <a:avLst/>
          </a:prstGeom>
        </p:spPr>
      </p:pic>
      <p:pic>
        <p:nvPicPr>
          <p:cNvPr id="85" name="Graphic 84" descr="Gavel outline">
            <a:extLst>
              <a:ext uri="{FF2B5EF4-FFF2-40B4-BE49-F238E27FC236}">
                <a16:creationId xmlns:a16="http://schemas.microsoft.com/office/drawing/2014/main" id="{0E34792A-99A4-2348-9E11-18B0B8794F2D}"/>
              </a:ext>
            </a:extLst>
          </p:cNvPr>
          <p:cNvPicPr>
            <a:picLocks noChangeAspect="1"/>
          </p:cNvPicPr>
          <p:nvPr/>
        </p:nvPicPr>
        <p:blipFill>
          <a:blip r:embed="rId74">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8828866" y="4085381"/>
            <a:ext cx="914400" cy="914400"/>
          </a:xfrm>
          <a:prstGeom prst="rect">
            <a:avLst/>
          </a:prstGeom>
        </p:spPr>
      </p:pic>
      <p:pic>
        <p:nvPicPr>
          <p:cNvPr id="87" name="Graphic 86" descr="Gears outline">
            <a:extLst>
              <a:ext uri="{FF2B5EF4-FFF2-40B4-BE49-F238E27FC236}">
                <a16:creationId xmlns:a16="http://schemas.microsoft.com/office/drawing/2014/main" id="{1B66BA79-3267-404C-8759-3923162883E4}"/>
              </a:ext>
            </a:extLst>
          </p:cNvPr>
          <p:cNvPicPr>
            <a:picLocks noChangeAspect="1"/>
          </p:cNvPicPr>
          <p:nvPr/>
        </p:nvPicPr>
        <p:blipFill>
          <a:blip r:embed="rId76">
            <a:extLst>
              <a:ext uri="{28A0092B-C50C-407E-A947-70E740481C1C}">
                <a14:useLocalDpi xmlns:a14="http://schemas.microsoft.com/office/drawing/2010/main"/>
              </a:ext>
              <a:ext uri="{96DAC541-7B7A-43D3-8B79-37D633B846F1}">
                <asvg:svgBlip xmlns:asvg="http://schemas.microsoft.com/office/drawing/2016/SVG/main" r:embed="rId77"/>
              </a:ext>
            </a:extLst>
          </a:blip>
          <a:stretch>
            <a:fillRect/>
          </a:stretch>
        </p:blipFill>
        <p:spPr>
          <a:xfrm>
            <a:off x="7895676" y="4321977"/>
            <a:ext cx="914400" cy="914400"/>
          </a:xfrm>
          <a:prstGeom prst="rect">
            <a:avLst/>
          </a:prstGeom>
        </p:spPr>
      </p:pic>
      <p:pic>
        <p:nvPicPr>
          <p:cNvPr id="89" name="Graphic 88" descr="Head with gears outline">
            <a:extLst>
              <a:ext uri="{FF2B5EF4-FFF2-40B4-BE49-F238E27FC236}">
                <a16:creationId xmlns:a16="http://schemas.microsoft.com/office/drawing/2014/main" id="{0577F9B0-1D9C-F94A-8A09-9AC901D1B44A}"/>
              </a:ext>
            </a:extLst>
          </p:cNvPr>
          <p:cNvPicPr>
            <a:picLocks noChangeAspect="1"/>
          </p:cNvPicPr>
          <p:nvPr/>
        </p:nvPicPr>
        <p:blipFill>
          <a:blip r:embed="rId78">
            <a:extLst>
              <a:ext uri="{28A0092B-C50C-407E-A947-70E740481C1C}">
                <a14:useLocalDpi xmlns:a14="http://schemas.microsoft.com/office/drawing/2010/main"/>
              </a:ext>
              <a:ext uri="{96DAC541-7B7A-43D3-8B79-37D633B846F1}">
                <asvg:svgBlip xmlns:asvg="http://schemas.microsoft.com/office/drawing/2016/SVG/main" r:embed="rId79"/>
              </a:ext>
            </a:extLst>
          </a:blip>
          <a:stretch>
            <a:fillRect/>
          </a:stretch>
        </p:blipFill>
        <p:spPr>
          <a:xfrm>
            <a:off x="5289807" y="5236377"/>
            <a:ext cx="914400" cy="914400"/>
          </a:xfrm>
          <a:prstGeom prst="rect">
            <a:avLst/>
          </a:prstGeom>
        </p:spPr>
      </p:pic>
      <p:pic>
        <p:nvPicPr>
          <p:cNvPr id="91" name="Graphic 90" descr="Hill scene outline">
            <a:extLst>
              <a:ext uri="{FF2B5EF4-FFF2-40B4-BE49-F238E27FC236}">
                <a16:creationId xmlns:a16="http://schemas.microsoft.com/office/drawing/2014/main" id="{E5E59C77-1A88-0E4B-B550-AD9705969B35}"/>
              </a:ext>
            </a:extLst>
          </p:cNvPr>
          <p:cNvPicPr>
            <a:picLocks noChangeAspect="1"/>
          </p:cNvPicPr>
          <p:nvPr/>
        </p:nvPicPr>
        <p:blipFill>
          <a:blip r:embed="rId80">
            <a:extLst>
              <a:ext uri="{28A0092B-C50C-407E-A947-70E740481C1C}">
                <a14:useLocalDpi xmlns:a14="http://schemas.microsoft.com/office/drawing/2010/main"/>
              </a:ext>
              <a:ext uri="{96DAC541-7B7A-43D3-8B79-37D633B846F1}">
                <asvg:svgBlip xmlns:asvg="http://schemas.microsoft.com/office/drawing/2016/SVG/main" r:embed="rId81"/>
              </a:ext>
            </a:extLst>
          </a:blip>
          <a:stretch>
            <a:fillRect/>
          </a:stretch>
        </p:blipFill>
        <p:spPr>
          <a:xfrm>
            <a:off x="4319161" y="5316588"/>
            <a:ext cx="914400" cy="914400"/>
          </a:xfrm>
          <a:prstGeom prst="rect">
            <a:avLst/>
          </a:prstGeom>
        </p:spPr>
      </p:pic>
      <p:pic>
        <p:nvPicPr>
          <p:cNvPr id="93" name="Graphic 92" descr="Home outline">
            <a:extLst>
              <a:ext uri="{FF2B5EF4-FFF2-40B4-BE49-F238E27FC236}">
                <a16:creationId xmlns:a16="http://schemas.microsoft.com/office/drawing/2014/main" id="{D63416C5-75FC-6849-AE16-81D344990F1E}"/>
              </a:ext>
            </a:extLst>
          </p:cNvPr>
          <p:cNvPicPr>
            <a:picLocks noChangeAspect="1"/>
          </p:cNvPicPr>
          <p:nvPr/>
        </p:nvPicPr>
        <p:blipFill>
          <a:blip r:embed="rId82">
            <a:extLst>
              <a:ext uri="{28A0092B-C50C-407E-A947-70E740481C1C}">
                <a14:useLocalDpi xmlns:a14="http://schemas.microsoft.com/office/drawing/2010/main"/>
              </a:ext>
              <a:ext uri="{96DAC541-7B7A-43D3-8B79-37D633B846F1}">
                <asvg:svgBlip xmlns:asvg="http://schemas.microsoft.com/office/drawing/2016/SVG/main" r:embed="rId83"/>
              </a:ext>
            </a:extLst>
          </a:blip>
          <a:stretch>
            <a:fillRect/>
          </a:stretch>
        </p:blipFill>
        <p:spPr>
          <a:xfrm>
            <a:off x="2348781" y="5157071"/>
            <a:ext cx="914400" cy="914400"/>
          </a:xfrm>
          <a:prstGeom prst="rect">
            <a:avLst/>
          </a:prstGeom>
        </p:spPr>
      </p:pic>
      <p:pic>
        <p:nvPicPr>
          <p:cNvPr id="95" name="Graphic 94" descr="Hourglass 90% outline">
            <a:extLst>
              <a:ext uri="{FF2B5EF4-FFF2-40B4-BE49-F238E27FC236}">
                <a16:creationId xmlns:a16="http://schemas.microsoft.com/office/drawing/2014/main" id="{62886BE7-37A4-9948-8103-4D9F7EB1CCA8}"/>
              </a:ext>
            </a:extLst>
          </p:cNvPr>
          <p:cNvPicPr>
            <a:picLocks noChangeAspect="1"/>
          </p:cNvPicPr>
          <p:nvPr/>
        </p:nvPicPr>
        <p:blipFill>
          <a:blip r:embed="rId84">
            <a:extLst>
              <a:ext uri="{28A0092B-C50C-407E-A947-70E740481C1C}">
                <a14:useLocalDpi xmlns:a14="http://schemas.microsoft.com/office/drawing/2010/main"/>
              </a:ext>
              <a:ext uri="{96DAC541-7B7A-43D3-8B79-37D633B846F1}">
                <asvg:svgBlip xmlns:asvg="http://schemas.microsoft.com/office/drawing/2016/SVG/main" r:embed="rId85"/>
              </a:ext>
            </a:extLst>
          </a:blip>
          <a:stretch>
            <a:fillRect/>
          </a:stretch>
        </p:blipFill>
        <p:spPr>
          <a:xfrm>
            <a:off x="3405488" y="5284620"/>
            <a:ext cx="914400" cy="914400"/>
          </a:xfrm>
          <a:prstGeom prst="rect">
            <a:avLst/>
          </a:prstGeom>
        </p:spPr>
      </p:pic>
      <p:pic>
        <p:nvPicPr>
          <p:cNvPr id="97" name="Graphic 96" descr="Internet outline">
            <a:extLst>
              <a:ext uri="{FF2B5EF4-FFF2-40B4-BE49-F238E27FC236}">
                <a16:creationId xmlns:a16="http://schemas.microsoft.com/office/drawing/2014/main" id="{B3C0767B-4ECE-A245-8F0A-58A2822FA2B1}"/>
              </a:ext>
            </a:extLst>
          </p:cNvPr>
          <p:cNvPicPr>
            <a:picLocks noChangeAspect="1"/>
          </p:cNvPicPr>
          <p:nvPr/>
        </p:nvPicPr>
        <p:blipFill>
          <a:blip r:embed="rId86">
            <a:extLst>
              <a:ext uri="{28A0092B-C50C-407E-A947-70E740481C1C}">
                <a14:useLocalDpi xmlns:a14="http://schemas.microsoft.com/office/drawing/2010/main"/>
              </a:ext>
              <a:ext uri="{96DAC541-7B7A-43D3-8B79-37D633B846F1}">
                <asvg:svgBlip xmlns:asvg="http://schemas.microsoft.com/office/drawing/2016/SVG/main" r:embed="rId87"/>
              </a:ext>
            </a:extLst>
          </a:blip>
          <a:stretch>
            <a:fillRect/>
          </a:stretch>
        </p:blipFill>
        <p:spPr>
          <a:xfrm>
            <a:off x="9014808" y="5209424"/>
            <a:ext cx="914400" cy="914400"/>
          </a:xfrm>
          <a:prstGeom prst="rect">
            <a:avLst/>
          </a:prstGeom>
        </p:spPr>
      </p:pic>
      <p:pic>
        <p:nvPicPr>
          <p:cNvPr id="99" name="Graphic 98" descr="Key outline">
            <a:extLst>
              <a:ext uri="{FF2B5EF4-FFF2-40B4-BE49-F238E27FC236}">
                <a16:creationId xmlns:a16="http://schemas.microsoft.com/office/drawing/2014/main" id="{25411026-1101-5345-ACA6-25CC222102BC}"/>
              </a:ext>
            </a:extLst>
          </p:cNvPr>
          <p:cNvPicPr>
            <a:picLocks noChangeAspect="1"/>
          </p:cNvPicPr>
          <p:nvPr/>
        </p:nvPicPr>
        <p:blipFill>
          <a:blip r:embed="rId88">
            <a:extLst>
              <a:ext uri="{28A0092B-C50C-407E-A947-70E740481C1C}">
                <a14:useLocalDpi xmlns:a14="http://schemas.microsoft.com/office/drawing/2010/main"/>
              </a:ext>
              <a:ext uri="{96DAC541-7B7A-43D3-8B79-37D633B846F1}">
                <asvg:svgBlip xmlns:asvg="http://schemas.microsoft.com/office/drawing/2016/SVG/main" r:embed="rId89"/>
              </a:ext>
            </a:extLst>
          </a:blip>
          <a:stretch>
            <a:fillRect/>
          </a:stretch>
        </p:blipFill>
        <p:spPr>
          <a:xfrm>
            <a:off x="9864956" y="5244546"/>
            <a:ext cx="914400" cy="914400"/>
          </a:xfrm>
          <a:prstGeom prst="rect">
            <a:avLst/>
          </a:prstGeom>
        </p:spPr>
      </p:pic>
      <p:pic>
        <p:nvPicPr>
          <p:cNvPr id="101" name="Graphic 100" descr="Kiosk outline">
            <a:extLst>
              <a:ext uri="{FF2B5EF4-FFF2-40B4-BE49-F238E27FC236}">
                <a16:creationId xmlns:a16="http://schemas.microsoft.com/office/drawing/2014/main" id="{1D977EBE-0913-7442-8C6B-7109936A6585}"/>
              </a:ext>
            </a:extLst>
          </p:cNvPr>
          <p:cNvPicPr>
            <a:picLocks noChangeAspect="1"/>
          </p:cNvPicPr>
          <p:nvPr/>
        </p:nvPicPr>
        <p:blipFill>
          <a:blip r:embed="rId90">
            <a:extLst>
              <a:ext uri="{28A0092B-C50C-407E-A947-70E740481C1C}">
                <a14:useLocalDpi xmlns:a14="http://schemas.microsoft.com/office/drawing/2010/main"/>
              </a:ext>
              <a:ext uri="{96DAC541-7B7A-43D3-8B79-37D633B846F1}">
                <asvg:svgBlip xmlns:asvg="http://schemas.microsoft.com/office/drawing/2016/SVG/main" r:embed="rId91"/>
              </a:ext>
            </a:extLst>
          </a:blip>
          <a:stretch>
            <a:fillRect/>
          </a:stretch>
        </p:blipFill>
        <p:spPr>
          <a:xfrm>
            <a:off x="8047232" y="5236377"/>
            <a:ext cx="914400" cy="914400"/>
          </a:xfrm>
          <a:prstGeom prst="rect">
            <a:avLst/>
          </a:prstGeom>
        </p:spPr>
      </p:pic>
    </p:spTree>
    <p:extLst>
      <p:ext uri="{BB962C8B-B14F-4D97-AF65-F5344CB8AC3E}">
        <p14:creationId xmlns:p14="http://schemas.microsoft.com/office/powerpoint/2010/main" val="306212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1C7AC7E-45A1-B549-B60E-12E43113762A}"/>
              </a:ext>
            </a:extLst>
          </p:cNvPr>
          <p:cNvSpPr/>
          <p:nvPr/>
        </p:nvSpPr>
        <p:spPr>
          <a:xfrm>
            <a:off x="0" y="0"/>
            <a:ext cx="12192000" cy="6858000"/>
          </a:xfrm>
          <a:prstGeom prst="rect">
            <a:avLst/>
          </a:prstGeom>
          <a:solidFill>
            <a:srgbClr val="417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D017D22-B367-1746-BBA0-160812F801F7}"/>
              </a:ext>
            </a:extLst>
          </p:cNvPr>
          <p:cNvSpPr txBox="1"/>
          <p:nvPr/>
        </p:nvSpPr>
        <p:spPr>
          <a:xfrm>
            <a:off x="1314888" y="627012"/>
            <a:ext cx="3684968" cy="584775"/>
          </a:xfrm>
          <a:prstGeom prst="rect">
            <a:avLst/>
          </a:prstGeom>
          <a:noFill/>
        </p:spPr>
        <p:txBody>
          <a:bodyPr wrap="square" rtlCol="0">
            <a:spAutoFit/>
          </a:bodyPr>
          <a:lstStyle/>
          <a:p>
            <a:r>
              <a:rPr lang="en-US" sz="3200" dirty="0">
                <a:solidFill>
                  <a:schemeClr val="bg1"/>
                </a:solidFill>
              </a:rPr>
              <a:t>Icon style</a:t>
            </a:r>
          </a:p>
        </p:txBody>
      </p:sp>
      <p:pic>
        <p:nvPicPr>
          <p:cNvPr id="3" name="Graphic 2" descr="Aspiration outline">
            <a:extLst>
              <a:ext uri="{FF2B5EF4-FFF2-40B4-BE49-F238E27FC236}">
                <a16:creationId xmlns:a16="http://schemas.microsoft.com/office/drawing/2014/main" id="{46AF8DCE-44AD-814E-A44E-08B991D1CE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9240" y="5366331"/>
            <a:ext cx="750977" cy="750977"/>
          </a:xfrm>
          <a:prstGeom prst="rect">
            <a:avLst/>
          </a:prstGeom>
        </p:spPr>
      </p:pic>
      <p:pic>
        <p:nvPicPr>
          <p:cNvPr id="12" name="Graphic 11" descr="Playbook outline">
            <a:extLst>
              <a:ext uri="{FF2B5EF4-FFF2-40B4-BE49-F238E27FC236}">
                <a16:creationId xmlns:a16="http://schemas.microsoft.com/office/drawing/2014/main" id="{CFFDD17B-E97B-CE44-905D-E5CD9925F6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5635" y="5184450"/>
            <a:ext cx="1030157" cy="1030157"/>
          </a:xfrm>
          <a:prstGeom prst="rect">
            <a:avLst/>
          </a:prstGeom>
        </p:spPr>
      </p:pic>
      <p:pic>
        <p:nvPicPr>
          <p:cNvPr id="5" name="Graphic 4" descr="Abacus outline">
            <a:extLst>
              <a:ext uri="{FF2B5EF4-FFF2-40B4-BE49-F238E27FC236}">
                <a16:creationId xmlns:a16="http://schemas.microsoft.com/office/drawing/2014/main" id="{09517BE3-2D11-4143-B52B-D3A010B3763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31001" y="1359793"/>
            <a:ext cx="914400" cy="914400"/>
          </a:xfrm>
          <a:prstGeom prst="rect">
            <a:avLst/>
          </a:prstGeom>
        </p:spPr>
      </p:pic>
      <p:pic>
        <p:nvPicPr>
          <p:cNvPr id="7" name="Graphic 6" descr="Add outline">
            <a:extLst>
              <a:ext uri="{FF2B5EF4-FFF2-40B4-BE49-F238E27FC236}">
                <a16:creationId xmlns:a16="http://schemas.microsoft.com/office/drawing/2014/main" id="{6C7D0A76-BB70-4547-A59F-B134BD5D2D5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65530" y="1342181"/>
            <a:ext cx="914400" cy="914400"/>
          </a:xfrm>
          <a:prstGeom prst="rect">
            <a:avLst/>
          </a:prstGeom>
        </p:spPr>
      </p:pic>
      <p:pic>
        <p:nvPicPr>
          <p:cNvPr id="9" name="Graphic 8" descr="Address Book outline">
            <a:extLst>
              <a:ext uri="{FF2B5EF4-FFF2-40B4-BE49-F238E27FC236}">
                <a16:creationId xmlns:a16="http://schemas.microsoft.com/office/drawing/2014/main" id="{5D7E894D-5864-0B4C-BF1D-C9F47A0DCEC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07482" y="1350510"/>
            <a:ext cx="914400" cy="914400"/>
          </a:xfrm>
          <a:prstGeom prst="rect">
            <a:avLst/>
          </a:prstGeom>
        </p:spPr>
      </p:pic>
      <p:pic>
        <p:nvPicPr>
          <p:cNvPr id="19" name="Graphic 18" descr="Alarm clock outline">
            <a:extLst>
              <a:ext uri="{FF2B5EF4-FFF2-40B4-BE49-F238E27FC236}">
                <a16:creationId xmlns:a16="http://schemas.microsoft.com/office/drawing/2014/main" id="{6595A9FF-13F1-7E47-A09C-29C29FBA5F1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86615" y="1340663"/>
            <a:ext cx="914400" cy="914400"/>
          </a:xfrm>
          <a:prstGeom prst="rect">
            <a:avLst/>
          </a:prstGeom>
        </p:spPr>
      </p:pic>
      <p:pic>
        <p:nvPicPr>
          <p:cNvPr id="24" name="Graphic 23" descr="Artificial Intelligence outline">
            <a:extLst>
              <a:ext uri="{FF2B5EF4-FFF2-40B4-BE49-F238E27FC236}">
                <a16:creationId xmlns:a16="http://schemas.microsoft.com/office/drawing/2014/main" id="{77CA4342-1100-024C-9551-3BF481ACFD3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64778" y="1350510"/>
            <a:ext cx="914400" cy="914400"/>
          </a:xfrm>
          <a:prstGeom prst="rect">
            <a:avLst/>
          </a:prstGeom>
        </p:spPr>
      </p:pic>
      <p:pic>
        <p:nvPicPr>
          <p:cNvPr id="27" name="Graphic 26" descr="Badge Cross outline">
            <a:extLst>
              <a:ext uri="{FF2B5EF4-FFF2-40B4-BE49-F238E27FC236}">
                <a16:creationId xmlns:a16="http://schemas.microsoft.com/office/drawing/2014/main" id="{A53D1D1D-CF23-014F-BB8F-22855E086749}"/>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407756" y="1342181"/>
            <a:ext cx="914400" cy="914400"/>
          </a:xfrm>
          <a:prstGeom prst="rect">
            <a:avLst/>
          </a:prstGeom>
        </p:spPr>
      </p:pic>
      <p:pic>
        <p:nvPicPr>
          <p:cNvPr id="29" name="Graphic 28" descr="Badge Follow outline">
            <a:extLst>
              <a:ext uri="{FF2B5EF4-FFF2-40B4-BE49-F238E27FC236}">
                <a16:creationId xmlns:a16="http://schemas.microsoft.com/office/drawing/2014/main" id="{4054B8B0-74E1-9747-BDE9-06E2E6179853}"/>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862937" y="1335517"/>
            <a:ext cx="914400" cy="914400"/>
          </a:xfrm>
          <a:prstGeom prst="rect">
            <a:avLst/>
          </a:prstGeom>
        </p:spPr>
      </p:pic>
      <p:pic>
        <p:nvPicPr>
          <p:cNvPr id="31" name="Graphic 30" descr="Badge Question Mark outline">
            <a:extLst>
              <a:ext uri="{FF2B5EF4-FFF2-40B4-BE49-F238E27FC236}">
                <a16:creationId xmlns:a16="http://schemas.microsoft.com/office/drawing/2014/main" id="{F97C429E-9D14-074E-9E52-6C7D6D9EC77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709364" y="1342181"/>
            <a:ext cx="914400" cy="914400"/>
          </a:xfrm>
          <a:prstGeom prst="rect">
            <a:avLst/>
          </a:prstGeom>
        </p:spPr>
      </p:pic>
      <p:pic>
        <p:nvPicPr>
          <p:cNvPr id="33" name="Graphic 32" descr="Badge Tick1 outline">
            <a:extLst>
              <a:ext uri="{FF2B5EF4-FFF2-40B4-BE49-F238E27FC236}">
                <a16:creationId xmlns:a16="http://schemas.microsoft.com/office/drawing/2014/main" id="{CF4E0B18-D655-B344-8280-A62D67EE3C55}"/>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8561329" y="1359793"/>
            <a:ext cx="914400" cy="914400"/>
          </a:xfrm>
          <a:prstGeom prst="rect">
            <a:avLst/>
          </a:prstGeom>
        </p:spPr>
      </p:pic>
      <p:pic>
        <p:nvPicPr>
          <p:cNvPr id="35" name="Graphic 34" descr="Bar chart outline">
            <a:extLst>
              <a:ext uri="{FF2B5EF4-FFF2-40B4-BE49-F238E27FC236}">
                <a16:creationId xmlns:a16="http://schemas.microsoft.com/office/drawing/2014/main" id="{918F4A23-2AA0-8441-AA76-19F9A5649353}"/>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2416601" y="2344032"/>
            <a:ext cx="914400" cy="914400"/>
          </a:xfrm>
          <a:prstGeom prst="rect">
            <a:avLst/>
          </a:prstGeom>
        </p:spPr>
      </p:pic>
      <p:pic>
        <p:nvPicPr>
          <p:cNvPr id="37" name="Graphic 36" descr="Bar graph with downward trend outline">
            <a:extLst>
              <a:ext uri="{FF2B5EF4-FFF2-40B4-BE49-F238E27FC236}">
                <a16:creationId xmlns:a16="http://schemas.microsoft.com/office/drawing/2014/main" id="{F1129BCB-7D32-2147-B873-756E90426AA0}"/>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274621" y="2302350"/>
            <a:ext cx="914400" cy="914400"/>
          </a:xfrm>
          <a:prstGeom prst="rect">
            <a:avLst/>
          </a:prstGeom>
        </p:spPr>
      </p:pic>
      <p:pic>
        <p:nvPicPr>
          <p:cNvPr id="39" name="Graphic 38" descr="Bar graph with upward trend outline">
            <a:extLst>
              <a:ext uri="{FF2B5EF4-FFF2-40B4-BE49-F238E27FC236}">
                <a16:creationId xmlns:a16="http://schemas.microsoft.com/office/drawing/2014/main" id="{36BE79EA-D8C1-CD42-AAC4-B26DD43A1538}"/>
              </a:ext>
            </a:extLst>
          </p:cNvPr>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3352784" y="2344032"/>
            <a:ext cx="914400" cy="914400"/>
          </a:xfrm>
          <a:prstGeom prst="rect">
            <a:avLst/>
          </a:prstGeom>
        </p:spPr>
      </p:pic>
      <p:pic>
        <p:nvPicPr>
          <p:cNvPr id="41" name="Graphic 40" descr="Cycling outline">
            <a:extLst>
              <a:ext uri="{FF2B5EF4-FFF2-40B4-BE49-F238E27FC236}">
                <a16:creationId xmlns:a16="http://schemas.microsoft.com/office/drawing/2014/main" id="{24FF0B49-8413-954C-90AB-9395F97C8E5C}"/>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155753" y="2302350"/>
            <a:ext cx="914400" cy="914400"/>
          </a:xfrm>
          <a:prstGeom prst="rect">
            <a:avLst/>
          </a:prstGeom>
        </p:spPr>
      </p:pic>
      <p:pic>
        <p:nvPicPr>
          <p:cNvPr id="43" name="Graphic 42" descr="Boardroom outline">
            <a:extLst>
              <a:ext uri="{FF2B5EF4-FFF2-40B4-BE49-F238E27FC236}">
                <a16:creationId xmlns:a16="http://schemas.microsoft.com/office/drawing/2014/main" id="{7963FE62-60D2-4F4A-9CC7-68DFC5E93B01}"/>
              </a:ext>
            </a:extLst>
          </p:cNvPr>
          <p:cNvPicPr>
            <a:picLocks noChangeAspect="1"/>
          </p:cNvPicPr>
          <p:nvPr/>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5210804" y="2344136"/>
            <a:ext cx="914400" cy="914400"/>
          </a:xfrm>
          <a:prstGeom prst="rect">
            <a:avLst/>
          </a:prstGeom>
        </p:spPr>
      </p:pic>
      <p:pic>
        <p:nvPicPr>
          <p:cNvPr id="45" name="Graphic 44" descr="Books outline">
            <a:extLst>
              <a:ext uri="{FF2B5EF4-FFF2-40B4-BE49-F238E27FC236}">
                <a16:creationId xmlns:a16="http://schemas.microsoft.com/office/drawing/2014/main" id="{36D2744C-AEAF-3149-8C53-138F98690AA5}"/>
              </a:ext>
            </a:extLst>
          </p:cNvPr>
          <p:cNvPicPr>
            <a:picLocks noChangeAspect="1"/>
          </p:cNvPicPr>
          <p:nvPr/>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8665399" y="2256581"/>
            <a:ext cx="914400" cy="914400"/>
          </a:xfrm>
          <a:prstGeom prst="rect">
            <a:avLst/>
          </a:prstGeom>
        </p:spPr>
      </p:pic>
      <p:pic>
        <p:nvPicPr>
          <p:cNvPr id="47" name="Graphic 46" descr="Brainstorm outline">
            <a:extLst>
              <a:ext uri="{FF2B5EF4-FFF2-40B4-BE49-F238E27FC236}">
                <a16:creationId xmlns:a16="http://schemas.microsoft.com/office/drawing/2014/main" id="{3B404B41-B22C-0C4B-BB53-1DF77602F6A1}"/>
              </a:ext>
            </a:extLst>
          </p:cNvPr>
          <p:cNvPicPr>
            <a:picLocks noChangeAspect="1"/>
          </p:cNvPicPr>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7040528" y="2274193"/>
            <a:ext cx="914400" cy="914400"/>
          </a:xfrm>
          <a:prstGeom prst="rect">
            <a:avLst/>
          </a:prstGeom>
        </p:spPr>
      </p:pic>
      <p:pic>
        <p:nvPicPr>
          <p:cNvPr id="49" name="Graphic 48" descr="Branching diagram outline">
            <a:extLst>
              <a:ext uri="{FF2B5EF4-FFF2-40B4-BE49-F238E27FC236}">
                <a16:creationId xmlns:a16="http://schemas.microsoft.com/office/drawing/2014/main" id="{928AFF4E-1CAC-D248-9F93-839568171993}"/>
              </a:ext>
            </a:extLst>
          </p:cNvPr>
          <p:cNvPicPr>
            <a:picLocks noChangeAspect="1"/>
          </p:cNvPicPr>
          <p:nvPr/>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7823137" y="2263245"/>
            <a:ext cx="914400" cy="914400"/>
          </a:xfrm>
          <a:prstGeom prst="rect">
            <a:avLst/>
          </a:prstGeom>
        </p:spPr>
      </p:pic>
      <p:pic>
        <p:nvPicPr>
          <p:cNvPr id="51" name="Graphic 50" descr="Bullseye outline">
            <a:extLst>
              <a:ext uri="{FF2B5EF4-FFF2-40B4-BE49-F238E27FC236}">
                <a16:creationId xmlns:a16="http://schemas.microsoft.com/office/drawing/2014/main" id="{73F5305F-0C58-7A46-B47A-6C1BD353A962}"/>
              </a:ext>
            </a:extLst>
          </p:cNvPr>
          <p:cNvPicPr>
            <a:picLocks noChangeAspect="1"/>
          </p:cNvPicPr>
          <p:nvPr/>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3265185" y="3382191"/>
            <a:ext cx="914400" cy="914400"/>
          </a:xfrm>
          <a:prstGeom prst="rect">
            <a:avLst/>
          </a:prstGeom>
        </p:spPr>
      </p:pic>
      <p:pic>
        <p:nvPicPr>
          <p:cNvPr id="53" name="Graphic 52" descr="Call center outline">
            <a:extLst>
              <a:ext uri="{FF2B5EF4-FFF2-40B4-BE49-F238E27FC236}">
                <a16:creationId xmlns:a16="http://schemas.microsoft.com/office/drawing/2014/main" id="{78FB1D02-072F-7A4B-824F-C6C75F0C3736}"/>
              </a:ext>
            </a:extLst>
          </p:cNvPr>
          <p:cNvPicPr>
            <a:picLocks noChangeAspect="1"/>
          </p:cNvPicPr>
          <p:nvPr/>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2350785" y="3328271"/>
            <a:ext cx="914400" cy="914400"/>
          </a:xfrm>
          <a:prstGeom prst="rect">
            <a:avLst/>
          </a:prstGeom>
        </p:spPr>
      </p:pic>
      <p:pic>
        <p:nvPicPr>
          <p:cNvPr id="55" name="Graphic 54" descr="Car outline">
            <a:extLst>
              <a:ext uri="{FF2B5EF4-FFF2-40B4-BE49-F238E27FC236}">
                <a16:creationId xmlns:a16="http://schemas.microsoft.com/office/drawing/2014/main" id="{FFBDC40B-FC68-2C4B-B812-2A040F020D92}"/>
              </a:ext>
            </a:extLst>
          </p:cNvPr>
          <p:cNvPicPr>
            <a:picLocks noChangeAspect="1"/>
          </p:cNvPicPr>
          <p:nvPr/>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775729" y="2256581"/>
            <a:ext cx="914400" cy="914400"/>
          </a:xfrm>
          <a:prstGeom prst="rect">
            <a:avLst/>
          </a:prstGeom>
        </p:spPr>
      </p:pic>
      <p:pic>
        <p:nvPicPr>
          <p:cNvPr id="57" name="Graphic 56" descr="Chat outline">
            <a:extLst>
              <a:ext uri="{FF2B5EF4-FFF2-40B4-BE49-F238E27FC236}">
                <a16:creationId xmlns:a16="http://schemas.microsoft.com/office/drawing/2014/main" id="{C88A7CAB-48F7-7D45-A391-D20C54142D59}"/>
              </a:ext>
            </a:extLst>
          </p:cNvPr>
          <p:cNvPicPr>
            <a:picLocks noChangeAspect="1"/>
          </p:cNvPicPr>
          <p:nvPr/>
        </p:nvPicPr>
        <p:blipFill>
          <a:blip r:embed="rId46">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5218629" y="3443207"/>
            <a:ext cx="914400" cy="914400"/>
          </a:xfrm>
          <a:prstGeom prst="rect">
            <a:avLst/>
          </a:prstGeom>
        </p:spPr>
      </p:pic>
      <p:pic>
        <p:nvPicPr>
          <p:cNvPr id="59" name="Graphic 58" descr="Chat bubble outline">
            <a:extLst>
              <a:ext uri="{FF2B5EF4-FFF2-40B4-BE49-F238E27FC236}">
                <a16:creationId xmlns:a16="http://schemas.microsoft.com/office/drawing/2014/main" id="{2A9A30CE-282D-3A43-B769-1986C56FACFA}"/>
              </a:ext>
            </a:extLst>
          </p:cNvPr>
          <p:cNvPicPr>
            <a:picLocks noChangeAspect="1"/>
          </p:cNvPicPr>
          <p:nvPr/>
        </p:nvPicPr>
        <p:blipFill>
          <a:blip r:embed="rId48">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4241907" y="3455820"/>
            <a:ext cx="914400" cy="914400"/>
          </a:xfrm>
          <a:prstGeom prst="rect">
            <a:avLst/>
          </a:prstGeom>
        </p:spPr>
      </p:pic>
      <p:pic>
        <p:nvPicPr>
          <p:cNvPr id="61" name="Graphic 60" descr="Checkbox Checked outline">
            <a:extLst>
              <a:ext uri="{FF2B5EF4-FFF2-40B4-BE49-F238E27FC236}">
                <a16:creationId xmlns:a16="http://schemas.microsoft.com/office/drawing/2014/main" id="{2D182492-DE03-0141-8941-A92524B57BAB}"/>
              </a:ext>
            </a:extLst>
          </p:cNvPr>
          <p:cNvPicPr>
            <a:picLocks noChangeAspect="1"/>
          </p:cNvPicPr>
          <p:nvPr/>
        </p:nvPicPr>
        <p:blipFill>
          <a:blip r:embed="rId50">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6195351" y="3376588"/>
            <a:ext cx="914400" cy="914400"/>
          </a:xfrm>
          <a:prstGeom prst="rect">
            <a:avLst/>
          </a:prstGeom>
        </p:spPr>
      </p:pic>
      <p:pic>
        <p:nvPicPr>
          <p:cNvPr id="63" name="Graphic 62" descr="Checkbox Crossed outline">
            <a:extLst>
              <a:ext uri="{FF2B5EF4-FFF2-40B4-BE49-F238E27FC236}">
                <a16:creationId xmlns:a16="http://schemas.microsoft.com/office/drawing/2014/main" id="{B3C9F07B-DDDE-D24A-9B15-0252A1CCE304}"/>
              </a:ext>
            </a:extLst>
          </p:cNvPr>
          <p:cNvPicPr>
            <a:picLocks noChangeAspect="1"/>
          </p:cNvPicPr>
          <p:nvPr/>
        </p:nvPicPr>
        <p:blipFill>
          <a:blip r:embed="rId52">
            <a:extLst>
              <a:ext uri="{28A0092B-C50C-407E-A947-70E740481C1C}">
                <a14:useLocalDpi xmlns:a14="http://schemas.microsoft.com/office/drawing/2010/main"/>
              </a:ext>
              <a:ext uri="{96DAC541-7B7A-43D3-8B79-37D633B846F1}">
                <asvg:svgBlip xmlns:asvg="http://schemas.microsoft.com/office/drawing/2016/SVG/main" r:embed="rId53"/>
              </a:ext>
            </a:extLst>
          </a:blip>
          <a:stretch>
            <a:fillRect/>
          </a:stretch>
        </p:blipFill>
        <p:spPr>
          <a:xfrm>
            <a:off x="6967058" y="3366119"/>
            <a:ext cx="914400" cy="914400"/>
          </a:xfrm>
          <a:prstGeom prst="rect">
            <a:avLst/>
          </a:prstGeom>
        </p:spPr>
      </p:pic>
      <p:pic>
        <p:nvPicPr>
          <p:cNvPr id="65" name="Graphic 64" descr="Checklist outline">
            <a:extLst>
              <a:ext uri="{FF2B5EF4-FFF2-40B4-BE49-F238E27FC236}">
                <a16:creationId xmlns:a16="http://schemas.microsoft.com/office/drawing/2014/main" id="{B8BEB151-8EA9-6F4D-AE8F-53A91DD38384}"/>
              </a:ext>
            </a:extLst>
          </p:cNvPr>
          <p:cNvPicPr>
            <a:picLocks noChangeAspect="1"/>
          </p:cNvPicPr>
          <p:nvPr/>
        </p:nvPicPr>
        <p:blipFill>
          <a:blip r:embed="rId54">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7850140" y="3359455"/>
            <a:ext cx="914400" cy="914400"/>
          </a:xfrm>
          <a:prstGeom prst="rect">
            <a:avLst/>
          </a:prstGeom>
        </p:spPr>
      </p:pic>
      <p:pic>
        <p:nvPicPr>
          <p:cNvPr id="67" name="Graphic 66" descr="Children outline">
            <a:extLst>
              <a:ext uri="{FF2B5EF4-FFF2-40B4-BE49-F238E27FC236}">
                <a16:creationId xmlns:a16="http://schemas.microsoft.com/office/drawing/2014/main" id="{7BF73135-29F8-6949-917A-32ABB1E00518}"/>
              </a:ext>
            </a:extLst>
          </p:cNvPr>
          <p:cNvPicPr>
            <a:picLocks noChangeAspect="1"/>
          </p:cNvPicPr>
          <p:nvPr/>
        </p:nvPicPr>
        <p:blipFill>
          <a:blip r:embed="rId56">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8764540" y="3407577"/>
            <a:ext cx="914400" cy="914400"/>
          </a:xfrm>
          <a:prstGeom prst="rect">
            <a:avLst/>
          </a:prstGeom>
        </p:spPr>
      </p:pic>
      <p:pic>
        <p:nvPicPr>
          <p:cNvPr id="69" name="Graphic 68" descr="Classroom outline">
            <a:extLst>
              <a:ext uri="{FF2B5EF4-FFF2-40B4-BE49-F238E27FC236}">
                <a16:creationId xmlns:a16="http://schemas.microsoft.com/office/drawing/2014/main" id="{D3E81A59-8DEF-0E4F-A31F-52855A15042F}"/>
              </a:ext>
            </a:extLst>
          </p:cNvPr>
          <p:cNvPicPr>
            <a:picLocks noChangeAspect="1"/>
          </p:cNvPicPr>
          <p:nvPr/>
        </p:nvPicPr>
        <p:blipFill>
          <a:blip r:embed="rId58">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3405488" y="4311035"/>
            <a:ext cx="914400" cy="914400"/>
          </a:xfrm>
          <a:prstGeom prst="rect">
            <a:avLst/>
          </a:prstGeom>
        </p:spPr>
      </p:pic>
      <p:pic>
        <p:nvPicPr>
          <p:cNvPr id="71" name="Graphic 70" descr="Clipboard All Crosses outline">
            <a:extLst>
              <a:ext uri="{FF2B5EF4-FFF2-40B4-BE49-F238E27FC236}">
                <a16:creationId xmlns:a16="http://schemas.microsoft.com/office/drawing/2014/main" id="{E48EFBC6-313F-3E45-91EA-D7AC36BA86A3}"/>
              </a:ext>
            </a:extLst>
          </p:cNvPr>
          <p:cNvPicPr>
            <a:picLocks noChangeAspect="1"/>
          </p:cNvPicPr>
          <p:nvPr/>
        </p:nvPicPr>
        <p:blipFill>
          <a:blip r:embed="rId60">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9743266" y="3296047"/>
            <a:ext cx="914400" cy="914400"/>
          </a:xfrm>
          <a:prstGeom prst="rect">
            <a:avLst/>
          </a:prstGeom>
        </p:spPr>
      </p:pic>
      <p:pic>
        <p:nvPicPr>
          <p:cNvPr id="73" name="Graphic 72" descr="Clock outline">
            <a:extLst>
              <a:ext uri="{FF2B5EF4-FFF2-40B4-BE49-F238E27FC236}">
                <a16:creationId xmlns:a16="http://schemas.microsoft.com/office/drawing/2014/main" id="{F66AA96E-B46A-084C-9558-E815890F54C5}"/>
              </a:ext>
            </a:extLst>
          </p:cNvPr>
          <p:cNvPicPr>
            <a:picLocks noChangeAspect="1"/>
          </p:cNvPicPr>
          <p:nvPr/>
        </p:nvPicPr>
        <p:blipFill>
          <a:blip r:embed="rId62">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2348781" y="4273855"/>
            <a:ext cx="914400" cy="914400"/>
          </a:xfrm>
          <a:prstGeom prst="rect">
            <a:avLst/>
          </a:prstGeom>
        </p:spPr>
      </p:pic>
      <p:pic>
        <p:nvPicPr>
          <p:cNvPr id="75" name="Graphic 74" descr="Construction Barricade outline">
            <a:extLst>
              <a:ext uri="{FF2B5EF4-FFF2-40B4-BE49-F238E27FC236}">
                <a16:creationId xmlns:a16="http://schemas.microsoft.com/office/drawing/2014/main" id="{44B17725-93CC-E84F-80BE-A8904E09CFC1}"/>
              </a:ext>
            </a:extLst>
          </p:cNvPr>
          <p:cNvPicPr>
            <a:picLocks noChangeAspect="1"/>
          </p:cNvPicPr>
          <p:nvPr/>
        </p:nvPicPr>
        <p:blipFill>
          <a:blip r:embed="rId64">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6179692" y="4280519"/>
            <a:ext cx="914400" cy="914400"/>
          </a:xfrm>
          <a:prstGeom prst="rect">
            <a:avLst/>
          </a:prstGeom>
        </p:spPr>
      </p:pic>
      <p:pic>
        <p:nvPicPr>
          <p:cNvPr id="77" name="Graphic 76" descr="Construction worker female outline">
            <a:extLst>
              <a:ext uri="{FF2B5EF4-FFF2-40B4-BE49-F238E27FC236}">
                <a16:creationId xmlns:a16="http://schemas.microsoft.com/office/drawing/2014/main" id="{3B51949A-8A99-6C45-8EA1-DC3A3EA61087}"/>
              </a:ext>
            </a:extLst>
          </p:cNvPr>
          <p:cNvPicPr>
            <a:picLocks noChangeAspect="1"/>
          </p:cNvPicPr>
          <p:nvPr/>
        </p:nvPicPr>
        <p:blipFill>
          <a:blip r:embed="rId66">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5187288" y="4242671"/>
            <a:ext cx="914400" cy="914400"/>
          </a:xfrm>
          <a:prstGeom prst="rect">
            <a:avLst/>
          </a:prstGeom>
        </p:spPr>
      </p:pic>
      <p:pic>
        <p:nvPicPr>
          <p:cNvPr id="79" name="Graphic 78" descr="Contract outline">
            <a:extLst>
              <a:ext uri="{FF2B5EF4-FFF2-40B4-BE49-F238E27FC236}">
                <a16:creationId xmlns:a16="http://schemas.microsoft.com/office/drawing/2014/main" id="{54E7E4FD-A27D-EB44-8C6B-A826B6EF391B}"/>
              </a:ext>
            </a:extLst>
          </p:cNvPr>
          <p:cNvPicPr>
            <a:picLocks noChangeAspect="1"/>
          </p:cNvPicPr>
          <p:nvPr/>
        </p:nvPicPr>
        <p:blipFill>
          <a:blip r:embed="rId68">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4243707" y="4300302"/>
            <a:ext cx="914400" cy="914400"/>
          </a:xfrm>
          <a:prstGeom prst="rect">
            <a:avLst/>
          </a:prstGeom>
        </p:spPr>
      </p:pic>
      <p:pic>
        <p:nvPicPr>
          <p:cNvPr id="81" name="Graphic 80" descr="Court outline">
            <a:extLst>
              <a:ext uri="{FF2B5EF4-FFF2-40B4-BE49-F238E27FC236}">
                <a16:creationId xmlns:a16="http://schemas.microsoft.com/office/drawing/2014/main" id="{C14CC9EE-8F03-7443-A855-FC73C82847CD}"/>
              </a:ext>
            </a:extLst>
          </p:cNvPr>
          <p:cNvPicPr>
            <a:picLocks noChangeAspect="1"/>
          </p:cNvPicPr>
          <p:nvPr/>
        </p:nvPicPr>
        <p:blipFill>
          <a:blip r:embed="rId70">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9753771" y="4210447"/>
            <a:ext cx="914400" cy="914400"/>
          </a:xfrm>
          <a:prstGeom prst="rect">
            <a:avLst/>
          </a:prstGeom>
        </p:spPr>
      </p:pic>
      <p:pic>
        <p:nvPicPr>
          <p:cNvPr id="83" name="Graphic 82" descr="Folder Search outline">
            <a:extLst>
              <a:ext uri="{FF2B5EF4-FFF2-40B4-BE49-F238E27FC236}">
                <a16:creationId xmlns:a16="http://schemas.microsoft.com/office/drawing/2014/main" id="{0DEA9BC5-C171-5546-B02E-D43E0EFAEFFC}"/>
              </a:ext>
            </a:extLst>
          </p:cNvPr>
          <p:cNvPicPr>
            <a:picLocks noChangeAspect="1"/>
          </p:cNvPicPr>
          <p:nvPr/>
        </p:nvPicPr>
        <p:blipFill>
          <a:blip r:embed="rId72">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7062199" y="4370220"/>
            <a:ext cx="914400" cy="914400"/>
          </a:xfrm>
          <a:prstGeom prst="rect">
            <a:avLst/>
          </a:prstGeom>
        </p:spPr>
      </p:pic>
      <p:pic>
        <p:nvPicPr>
          <p:cNvPr id="85" name="Graphic 84" descr="Gavel outline">
            <a:extLst>
              <a:ext uri="{FF2B5EF4-FFF2-40B4-BE49-F238E27FC236}">
                <a16:creationId xmlns:a16="http://schemas.microsoft.com/office/drawing/2014/main" id="{0E34792A-99A4-2348-9E11-18B0B8794F2D}"/>
              </a:ext>
            </a:extLst>
          </p:cNvPr>
          <p:cNvPicPr>
            <a:picLocks noChangeAspect="1"/>
          </p:cNvPicPr>
          <p:nvPr/>
        </p:nvPicPr>
        <p:blipFill>
          <a:blip r:embed="rId74">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8828866" y="4085381"/>
            <a:ext cx="914400" cy="914400"/>
          </a:xfrm>
          <a:prstGeom prst="rect">
            <a:avLst/>
          </a:prstGeom>
        </p:spPr>
      </p:pic>
      <p:pic>
        <p:nvPicPr>
          <p:cNvPr id="87" name="Graphic 86" descr="Gears outline">
            <a:extLst>
              <a:ext uri="{FF2B5EF4-FFF2-40B4-BE49-F238E27FC236}">
                <a16:creationId xmlns:a16="http://schemas.microsoft.com/office/drawing/2014/main" id="{1B66BA79-3267-404C-8759-3923162883E4}"/>
              </a:ext>
            </a:extLst>
          </p:cNvPr>
          <p:cNvPicPr>
            <a:picLocks noChangeAspect="1"/>
          </p:cNvPicPr>
          <p:nvPr/>
        </p:nvPicPr>
        <p:blipFill>
          <a:blip r:embed="rId76">
            <a:extLst>
              <a:ext uri="{28A0092B-C50C-407E-A947-70E740481C1C}">
                <a14:useLocalDpi xmlns:a14="http://schemas.microsoft.com/office/drawing/2010/main"/>
              </a:ext>
              <a:ext uri="{96DAC541-7B7A-43D3-8B79-37D633B846F1}">
                <asvg:svgBlip xmlns:asvg="http://schemas.microsoft.com/office/drawing/2016/SVG/main" r:embed="rId77"/>
              </a:ext>
            </a:extLst>
          </a:blip>
          <a:stretch>
            <a:fillRect/>
          </a:stretch>
        </p:blipFill>
        <p:spPr>
          <a:xfrm>
            <a:off x="7895676" y="4321977"/>
            <a:ext cx="914400" cy="914400"/>
          </a:xfrm>
          <a:prstGeom prst="rect">
            <a:avLst/>
          </a:prstGeom>
        </p:spPr>
      </p:pic>
      <p:pic>
        <p:nvPicPr>
          <p:cNvPr id="89" name="Graphic 88" descr="Head with gears outline">
            <a:extLst>
              <a:ext uri="{FF2B5EF4-FFF2-40B4-BE49-F238E27FC236}">
                <a16:creationId xmlns:a16="http://schemas.microsoft.com/office/drawing/2014/main" id="{0577F9B0-1D9C-F94A-8A09-9AC901D1B44A}"/>
              </a:ext>
            </a:extLst>
          </p:cNvPr>
          <p:cNvPicPr>
            <a:picLocks noChangeAspect="1"/>
          </p:cNvPicPr>
          <p:nvPr/>
        </p:nvPicPr>
        <p:blipFill>
          <a:blip r:embed="rId78">
            <a:extLst>
              <a:ext uri="{28A0092B-C50C-407E-A947-70E740481C1C}">
                <a14:useLocalDpi xmlns:a14="http://schemas.microsoft.com/office/drawing/2010/main"/>
              </a:ext>
              <a:ext uri="{96DAC541-7B7A-43D3-8B79-37D633B846F1}">
                <asvg:svgBlip xmlns:asvg="http://schemas.microsoft.com/office/drawing/2016/SVG/main" r:embed="rId79"/>
              </a:ext>
            </a:extLst>
          </a:blip>
          <a:stretch>
            <a:fillRect/>
          </a:stretch>
        </p:blipFill>
        <p:spPr>
          <a:xfrm>
            <a:off x="5289807" y="5236377"/>
            <a:ext cx="914400" cy="914400"/>
          </a:xfrm>
          <a:prstGeom prst="rect">
            <a:avLst/>
          </a:prstGeom>
        </p:spPr>
      </p:pic>
      <p:pic>
        <p:nvPicPr>
          <p:cNvPr id="91" name="Graphic 90" descr="Hill scene outline">
            <a:extLst>
              <a:ext uri="{FF2B5EF4-FFF2-40B4-BE49-F238E27FC236}">
                <a16:creationId xmlns:a16="http://schemas.microsoft.com/office/drawing/2014/main" id="{E5E59C77-1A88-0E4B-B550-AD9705969B35}"/>
              </a:ext>
            </a:extLst>
          </p:cNvPr>
          <p:cNvPicPr>
            <a:picLocks noChangeAspect="1"/>
          </p:cNvPicPr>
          <p:nvPr/>
        </p:nvPicPr>
        <p:blipFill>
          <a:blip r:embed="rId80">
            <a:extLst>
              <a:ext uri="{28A0092B-C50C-407E-A947-70E740481C1C}">
                <a14:useLocalDpi xmlns:a14="http://schemas.microsoft.com/office/drawing/2010/main"/>
              </a:ext>
              <a:ext uri="{96DAC541-7B7A-43D3-8B79-37D633B846F1}">
                <asvg:svgBlip xmlns:asvg="http://schemas.microsoft.com/office/drawing/2016/SVG/main" r:embed="rId81"/>
              </a:ext>
            </a:extLst>
          </a:blip>
          <a:stretch>
            <a:fillRect/>
          </a:stretch>
        </p:blipFill>
        <p:spPr>
          <a:xfrm>
            <a:off x="4319161" y="5316588"/>
            <a:ext cx="914400" cy="914400"/>
          </a:xfrm>
          <a:prstGeom prst="rect">
            <a:avLst/>
          </a:prstGeom>
        </p:spPr>
      </p:pic>
      <p:pic>
        <p:nvPicPr>
          <p:cNvPr id="93" name="Graphic 92" descr="Home outline">
            <a:extLst>
              <a:ext uri="{FF2B5EF4-FFF2-40B4-BE49-F238E27FC236}">
                <a16:creationId xmlns:a16="http://schemas.microsoft.com/office/drawing/2014/main" id="{D63416C5-75FC-6849-AE16-81D344990F1E}"/>
              </a:ext>
            </a:extLst>
          </p:cNvPr>
          <p:cNvPicPr>
            <a:picLocks noChangeAspect="1"/>
          </p:cNvPicPr>
          <p:nvPr/>
        </p:nvPicPr>
        <p:blipFill>
          <a:blip r:embed="rId82">
            <a:extLst>
              <a:ext uri="{28A0092B-C50C-407E-A947-70E740481C1C}">
                <a14:useLocalDpi xmlns:a14="http://schemas.microsoft.com/office/drawing/2010/main"/>
              </a:ext>
              <a:ext uri="{96DAC541-7B7A-43D3-8B79-37D633B846F1}">
                <asvg:svgBlip xmlns:asvg="http://schemas.microsoft.com/office/drawing/2016/SVG/main" r:embed="rId83"/>
              </a:ext>
            </a:extLst>
          </a:blip>
          <a:stretch>
            <a:fillRect/>
          </a:stretch>
        </p:blipFill>
        <p:spPr>
          <a:xfrm>
            <a:off x="2348781" y="5157071"/>
            <a:ext cx="914400" cy="914400"/>
          </a:xfrm>
          <a:prstGeom prst="rect">
            <a:avLst/>
          </a:prstGeom>
        </p:spPr>
      </p:pic>
      <p:pic>
        <p:nvPicPr>
          <p:cNvPr id="95" name="Graphic 94" descr="Hourglass 90% outline">
            <a:extLst>
              <a:ext uri="{FF2B5EF4-FFF2-40B4-BE49-F238E27FC236}">
                <a16:creationId xmlns:a16="http://schemas.microsoft.com/office/drawing/2014/main" id="{62886BE7-37A4-9948-8103-4D9F7EB1CCA8}"/>
              </a:ext>
            </a:extLst>
          </p:cNvPr>
          <p:cNvPicPr>
            <a:picLocks noChangeAspect="1"/>
          </p:cNvPicPr>
          <p:nvPr/>
        </p:nvPicPr>
        <p:blipFill>
          <a:blip r:embed="rId84">
            <a:extLst>
              <a:ext uri="{28A0092B-C50C-407E-A947-70E740481C1C}">
                <a14:useLocalDpi xmlns:a14="http://schemas.microsoft.com/office/drawing/2010/main"/>
              </a:ext>
              <a:ext uri="{96DAC541-7B7A-43D3-8B79-37D633B846F1}">
                <asvg:svgBlip xmlns:asvg="http://schemas.microsoft.com/office/drawing/2016/SVG/main" r:embed="rId85"/>
              </a:ext>
            </a:extLst>
          </a:blip>
          <a:stretch>
            <a:fillRect/>
          </a:stretch>
        </p:blipFill>
        <p:spPr>
          <a:xfrm>
            <a:off x="3405488" y="5284620"/>
            <a:ext cx="914400" cy="914400"/>
          </a:xfrm>
          <a:prstGeom prst="rect">
            <a:avLst/>
          </a:prstGeom>
        </p:spPr>
      </p:pic>
      <p:pic>
        <p:nvPicPr>
          <p:cNvPr id="97" name="Graphic 96" descr="Internet outline">
            <a:extLst>
              <a:ext uri="{FF2B5EF4-FFF2-40B4-BE49-F238E27FC236}">
                <a16:creationId xmlns:a16="http://schemas.microsoft.com/office/drawing/2014/main" id="{B3C0767B-4ECE-A245-8F0A-58A2822FA2B1}"/>
              </a:ext>
            </a:extLst>
          </p:cNvPr>
          <p:cNvPicPr>
            <a:picLocks noChangeAspect="1"/>
          </p:cNvPicPr>
          <p:nvPr/>
        </p:nvPicPr>
        <p:blipFill>
          <a:blip r:embed="rId86">
            <a:extLst>
              <a:ext uri="{28A0092B-C50C-407E-A947-70E740481C1C}">
                <a14:useLocalDpi xmlns:a14="http://schemas.microsoft.com/office/drawing/2010/main"/>
              </a:ext>
              <a:ext uri="{96DAC541-7B7A-43D3-8B79-37D633B846F1}">
                <asvg:svgBlip xmlns:asvg="http://schemas.microsoft.com/office/drawing/2016/SVG/main" r:embed="rId87"/>
              </a:ext>
            </a:extLst>
          </a:blip>
          <a:stretch>
            <a:fillRect/>
          </a:stretch>
        </p:blipFill>
        <p:spPr>
          <a:xfrm>
            <a:off x="9014808" y="5209424"/>
            <a:ext cx="914400" cy="914400"/>
          </a:xfrm>
          <a:prstGeom prst="rect">
            <a:avLst/>
          </a:prstGeom>
        </p:spPr>
      </p:pic>
      <p:pic>
        <p:nvPicPr>
          <p:cNvPr id="99" name="Graphic 98" descr="Key outline">
            <a:extLst>
              <a:ext uri="{FF2B5EF4-FFF2-40B4-BE49-F238E27FC236}">
                <a16:creationId xmlns:a16="http://schemas.microsoft.com/office/drawing/2014/main" id="{25411026-1101-5345-ACA6-25CC222102BC}"/>
              </a:ext>
            </a:extLst>
          </p:cNvPr>
          <p:cNvPicPr>
            <a:picLocks noChangeAspect="1"/>
          </p:cNvPicPr>
          <p:nvPr/>
        </p:nvPicPr>
        <p:blipFill>
          <a:blip r:embed="rId88">
            <a:extLst>
              <a:ext uri="{28A0092B-C50C-407E-A947-70E740481C1C}">
                <a14:useLocalDpi xmlns:a14="http://schemas.microsoft.com/office/drawing/2010/main"/>
              </a:ext>
              <a:ext uri="{96DAC541-7B7A-43D3-8B79-37D633B846F1}">
                <asvg:svgBlip xmlns:asvg="http://schemas.microsoft.com/office/drawing/2016/SVG/main" r:embed="rId89"/>
              </a:ext>
            </a:extLst>
          </a:blip>
          <a:stretch>
            <a:fillRect/>
          </a:stretch>
        </p:blipFill>
        <p:spPr>
          <a:xfrm>
            <a:off x="9864956" y="5244546"/>
            <a:ext cx="914400" cy="914400"/>
          </a:xfrm>
          <a:prstGeom prst="rect">
            <a:avLst/>
          </a:prstGeom>
        </p:spPr>
      </p:pic>
      <p:pic>
        <p:nvPicPr>
          <p:cNvPr id="101" name="Graphic 100" descr="Kiosk outline">
            <a:extLst>
              <a:ext uri="{FF2B5EF4-FFF2-40B4-BE49-F238E27FC236}">
                <a16:creationId xmlns:a16="http://schemas.microsoft.com/office/drawing/2014/main" id="{1D977EBE-0913-7442-8C6B-7109936A6585}"/>
              </a:ext>
            </a:extLst>
          </p:cNvPr>
          <p:cNvPicPr>
            <a:picLocks noChangeAspect="1"/>
          </p:cNvPicPr>
          <p:nvPr/>
        </p:nvPicPr>
        <p:blipFill>
          <a:blip r:embed="rId90">
            <a:extLst>
              <a:ext uri="{28A0092B-C50C-407E-A947-70E740481C1C}">
                <a14:useLocalDpi xmlns:a14="http://schemas.microsoft.com/office/drawing/2010/main"/>
              </a:ext>
              <a:ext uri="{96DAC541-7B7A-43D3-8B79-37D633B846F1}">
                <asvg:svgBlip xmlns:asvg="http://schemas.microsoft.com/office/drawing/2016/SVG/main" r:embed="rId91"/>
              </a:ext>
            </a:extLst>
          </a:blip>
          <a:stretch>
            <a:fillRect/>
          </a:stretch>
        </p:blipFill>
        <p:spPr>
          <a:xfrm>
            <a:off x="8047232" y="5236377"/>
            <a:ext cx="914400" cy="914400"/>
          </a:xfrm>
          <a:prstGeom prst="rect">
            <a:avLst/>
          </a:prstGeom>
        </p:spPr>
      </p:pic>
    </p:spTree>
    <p:extLst>
      <p:ext uri="{BB962C8B-B14F-4D97-AF65-F5344CB8AC3E}">
        <p14:creationId xmlns:p14="http://schemas.microsoft.com/office/powerpoint/2010/main" val="183546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16486-03D2-FB4B-956F-57DBDA10B4B3}"/>
              </a:ext>
            </a:extLst>
          </p:cNvPr>
          <p:cNvSpPr>
            <a:spLocks noGrp="1"/>
          </p:cNvSpPr>
          <p:nvPr>
            <p:ph idx="1"/>
          </p:nvPr>
        </p:nvSpPr>
        <p:spPr>
          <a:xfrm>
            <a:off x="1794077" y="1932736"/>
            <a:ext cx="9283907" cy="971829"/>
          </a:xfrm>
        </p:spPr>
        <p:txBody>
          <a:bodyPr/>
          <a:lstStyle/>
          <a:p>
            <a:r>
              <a:rPr lang="en-US" dirty="0"/>
              <a:t>Color palette for reference </a:t>
            </a:r>
          </a:p>
        </p:txBody>
      </p:sp>
      <p:pic>
        <p:nvPicPr>
          <p:cNvPr id="4" name="Picture 3" descr="Graphical user interface, application&#10;&#10;Description automatically generated">
            <a:extLst>
              <a:ext uri="{FF2B5EF4-FFF2-40B4-BE49-F238E27FC236}">
                <a16:creationId xmlns:a16="http://schemas.microsoft.com/office/drawing/2014/main" id="{1D545517-8AD0-734F-B5F4-64D5460E07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697942"/>
            <a:ext cx="12192000" cy="2115218"/>
          </a:xfrm>
          <a:prstGeom prst="rect">
            <a:avLst/>
          </a:prstGeom>
        </p:spPr>
      </p:pic>
    </p:spTree>
    <p:extLst>
      <p:ext uri="{BB962C8B-B14F-4D97-AF65-F5344CB8AC3E}">
        <p14:creationId xmlns:p14="http://schemas.microsoft.com/office/powerpoint/2010/main" val="31717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61EB2A-3A0E-EB48-AE3B-D67F6C6FF4C7}"/>
              </a:ext>
            </a:extLst>
          </p:cNvPr>
          <p:cNvSpPr/>
          <p:nvPr/>
        </p:nvSpPr>
        <p:spPr>
          <a:xfrm>
            <a:off x="4511589" y="1425388"/>
            <a:ext cx="7680411" cy="3670661"/>
          </a:xfrm>
          <a:prstGeom prst="rect">
            <a:avLst/>
          </a:prstGeom>
          <a:solidFill>
            <a:srgbClr val="4176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3C29EB-0889-1A40-AB3D-0AC02490DE72}"/>
              </a:ext>
            </a:extLst>
          </p:cNvPr>
          <p:cNvSpPr txBox="1"/>
          <p:nvPr/>
        </p:nvSpPr>
        <p:spPr>
          <a:xfrm>
            <a:off x="4893547" y="1910671"/>
            <a:ext cx="6469458" cy="1498039"/>
          </a:xfrm>
          <a:prstGeom prst="rect">
            <a:avLst/>
          </a:prstGeom>
          <a:noFill/>
        </p:spPr>
        <p:txBody>
          <a:bodyPr wrap="square" rtlCol="0">
            <a:spAutoFit/>
          </a:bodyPr>
          <a:lstStyle/>
          <a:p>
            <a:pPr>
              <a:lnSpc>
                <a:spcPts val="5580"/>
              </a:lnSpc>
            </a:pPr>
            <a:r>
              <a:rPr lang="en-US" sz="4400" dirty="0">
                <a:solidFill>
                  <a:srgbClr val="DDC699"/>
                </a:solidFill>
              </a:rPr>
              <a:t>Presentation Title Goes Here</a:t>
            </a:r>
          </a:p>
        </p:txBody>
      </p:sp>
      <p:sp>
        <p:nvSpPr>
          <p:cNvPr id="13" name="TextBox 12">
            <a:extLst>
              <a:ext uri="{FF2B5EF4-FFF2-40B4-BE49-F238E27FC236}">
                <a16:creationId xmlns:a16="http://schemas.microsoft.com/office/drawing/2014/main" id="{AB1FA29C-C4BE-5C43-959D-12B9A4F97AE9}"/>
              </a:ext>
            </a:extLst>
          </p:cNvPr>
          <p:cNvSpPr txBox="1"/>
          <p:nvPr/>
        </p:nvSpPr>
        <p:spPr>
          <a:xfrm>
            <a:off x="4968397" y="3449586"/>
            <a:ext cx="4603798" cy="1323439"/>
          </a:xfrm>
          <a:prstGeom prst="rect">
            <a:avLst/>
          </a:prstGeom>
          <a:noFill/>
        </p:spPr>
        <p:txBody>
          <a:bodyPr wrap="square" rtlCol="0">
            <a:spAutoFit/>
          </a:bodyPr>
          <a:lstStyle/>
          <a:p>
            <a:r>
              <a:rPr lang="en-US" sz="2000" dirty="0">
                <a:solidFill>
                  <a:schemeClr val="bg1"/>
                </a:solidFill>
              </a:rPr>
              <a:t>First Last, Title</a:t>
            </a:r>
          </a:p>
          <a:p>
            <a:r>
              <a:rPr lang="en-US" sz="2000" dirty="0">
                <a:solidFill>
                  <a:schemeClr val="bg1"/>
                </a:solidFill>
              </a:rPr>
              <a:t>Department</a:t>
            </a:r>
          </a:p>
          <a:p>
            <a:endParaRPr lang="en-US" sz="2000" dirty="0">
              <a:solidFill>
                <a:schemeClr val="bg1"/>
              </a:solidFill>
            </a:endParaRPr>
          </a:p>
          <a:p>
            <a:r>
              <a:rPr lang="en-US" sz="2000" dirty="0">
                <a:solidFill>
                  <a:schemeClr val="bg1"/>
                </a:solidFill>
              </a:rPr>
              <a:t>Month X, 2021</a:t>
            </a:r>
          </a:p>
        </p:txBody>
      </p:sp>
      <p:pic>
        <p:nvPicPr>
          <p:cNvPr id="14" name="Picture 13">
            <a:extLst>
              <a:ext uri="{FF2B5EF4-FFF2-40B4-BE49-F238E27FC236}">
                <a16:creationId xmlns:a16="http://schemas.microsoft.com/office/drawing/2014/main" id="{1AD9A3ED-DFBF-F641-A277-AF6E34007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2195" y="5495817"/>
            <a:ext cx="1947041" cy="1040086"/>
          </a:xfrm>
          <a:prstGeom prst="rect">
            <a:avLst/>
          </a:prstGeom>
        </p:spPr>
      </p:pic>
      <p:pic>
        <p:nvPicPr>
          <p:cNvPr id="3" name="Picture 2">
            <a:extLst>
              <a:ext uri="{FF2B5EF4-FFF2-40B4-BE49-F238E27FC236}">
                <a16:creationId xmlns:a16="http://schemas.microsoft.com/office/drawing/2014/main" id="{35F09FE0-AD95-134F-A2C5-D44904D835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37" y="-20290"/>
            <a:ext cx="4683573" cy="6878290"/>
          </a:xfrm>
          <a:prstGeom prst="rect">
            <a:avLst/>
          </a:prstGeom>
        </p:spPr>
      </p:pic>
    </p:spTree>
    <p:extLst>
      <p:ext uri="{BB962C8B-B14F-4D97-AF65-F5344CB8AC3E}">
        <p14:creationId xmlns:p14="http://schemas.microsoft.com/office/powerpoint/2010/main" val="108899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61EB2A-3A0E-EB48-AE3B-D67F6C6FF4C7}"/>
              </a:ext>
            </a:extLst>
          </p:cNvPr>
          <p:cNvSpPr/>
          <p:nvPr/>
        </p:nvSpPr>
        <p:spPr>
          <a:xfrm>
            <a:off x="4511589" y="1425388"/>
            <a:ext cx="7680411" cy="3670661"/>
          </a:xfrm>
          <a:prstGeom prst="rect">
            <a:avLst/>
          </a:prstGeom>
          <a:solidFill>
            <a:srgbClr val="4176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3C29EB-0889-1A40-AB3D-0AC02490DE72}"/>
              </a:ext>
            </a:extLst>
          </p:cNvPr>
          <p:cNvSpPr txBox="1"/>
          <p:nvPr/>
        </p:nvSpPr>
        <p:spPr>
          <a:xfrm>
            <a:off x="4893547" y="1910671"/>
            <a:ext cx="6469458" cy="1498039"/>
          </a:xfrm>
          <a:prstGeom prst="rect">
            <a:avLst/>
          </a:prstGeom>
          <a:noFill/>
        </p:spPr>
        <p:txBody>
          <a:bodyPr wrap="square" rtlCol="0">
            <a:spAutoFit/>
          </a:bodyPr>
          <a:lstStyle/>
          <a:p>
            <a:pPr>
              <a:lnSpc>
                <a:spcPts val="5580"/>
              </a:lnSpc>
            </a:pPr>
            <a:r>
              <a:rPr lang="en-US" sz="4400" dirty="0">
                <a:solidFill>
                  <a:srgbClr val="DDC699"/>
                </a:solidFill>
              </a:rPr>
              <a:t>Presentation Title Goes Here</a:t>
            </a:r>
          </a:p>
        </p:txBody>
      </p:sp>
      <p:sp>
        <p:nvSpPr>
          <p:cNvPr id="13" name="TextBox 12">
            <a:extLst>
              <a:ext uri="{FF2B5EF4-FFF2-40B4-BE49-F238E27FC236}">
                <a16:creationId xmlns:a16="http://schemas.microsoft.com/office/drawing/2014/main" id="{AB1FA29C-C4BE-5C43-959D-12B9A4F97AE9}"/>
              </a:ext>
            </a:extLst>
          </p:cNvPr>
          <p:cNvSpPr txBox="1"/>
          <p:nvPr/>
        </p:nvSpPr>
        <p:spPr>
          <a:xfrm>
            <a:off x="4968397" y="3449586"/>
            <a:ext cx="4603798" cy="1323439"/>
          </a:xfrm>
          <a:prstGeom prst="rect">
            <a:avLst/>
          </a:prstGeom>
          <a:noFill/>
        </p:spPr>
        <p:txBody>
          <a:bodyPr wrap="square" rtlCol="0">
            <a:spAutoFit/>
          </a:bodyPr>
          <a:lstStyle/>
          <a:p>
            <a:r>
              <a:rPr lang="en-US" sz="2000" dirty="0">
                <a:solidFill>
                  <a:schemeClr val="bg1"/>
                </a:solidFill>
              </a:rPr>
              <a:t>First Last, Title</a:t>
            </a:r>
          </a:p>
          <a:p>
            <a:r>
              <a:rPr lang="en-US" sz="2000" dirty="0">
                <a:solidFill>
                  <a:schemeClr val="bg1"/>
                </a:solidFill>
              </a:rPr>
              <a:t>Department</a:t>
            </a:r>
          </a:p>
          <a:p>
            <a:endParaRPr lang="en-US" sz="2000" dirty="0">
              <a:solidFill>
                <a:schemeClr val="bg1"/>
              </a:solidFill>
            </a:endParaRPr>
          </a:p>
          <a:p>
            <a:r>
              <a:rPr lang="en-US" sz="2000" dirty="0">
                <a:solidFill>
                  <a:schemeClr val="bg1"/>
                </a:solidFill>
              </a:rPr>
              <a:t>Month X, 2021</a:t>
            </a:r>
          </a:p>
        </p:txBody>
      </p:sp>
      <p:pic>
        <p:nvPicPr>
          <p:cNvPr id="14" name="Picture 13">
            <a:extLst>
              <a:ext uri="{FF2B5EF4-FFF2-40B4-BE49-F238E27FC236}">
                <a16:creationId xmlns:a16="http://schemas.microsoft.com/office/drawing/2014/main" id="{1AD9A3ED-DFBF-F641-A277-AF6E34007C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2195" y="5495817"/>
            <a:ext cx="1947041" cy="1040086"/>
          </a:xfrm>
          <a:prstGeom prst="rect">
            <a:avLst/>
          </a:prstGeom>
        </p:spPr>
      </p:pic>
      <p:pic>
        <p:nvPicPr>
          <p:cNvPr id="2" name="Picture 1">
            <a:extLst>
              <a:ext uri="{FF2B5EF4-FFF2-40B4-BE49-F238E27FC236}">
                <a16:creationId xmlns:a16="http://schemas.microsoft.com/office/drawing/2014/main" id="{EBD1F6B1-023D-4C49-A839-9CCFEB9CB9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205" y="20586"/>
            <a:ext cx="4603798" cy="6837414"/>
          </a:xfrm>
          <a:prstGeom prst="rect">
            <a:avLst/>
          </a:prstGeom>
        </p:spPr>
      </p:pic>
    </p:spTree>
    <p:extLst>
      <p:ext uri="{BB962C8B-B14F-4D97-AF65-F5344CB8AC3E}">
        <p14:creationId xmlns:p14="http://schemas.microsoft.com/office/powerpoint/2010/main" val="3810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8E20-C09C-0B4D-86D7-D2A71D27685A}"/>
              </a:ext>
            </a:extLst>
          </p:cNvPr>
          <p:cNvSpPr>
            <a:spLocks noGrp="1"/>
          </p:cNvSpPr>
          <p:nvPr>
            <p:ph type="title"/>
          </p:nvPr>
        </p:nvSpPr>
        <p:spPr>
          <a:xfrm>
            <a:off x="1516966" y="685883"/>
            <a:ext cx="10016923" cy="1143000"/>
          </a:xfrm>
        </p:spPr>
        <p:txBody>
          <a:bodyPr/>
          <a:lstStyle/>
          <a:p>
            <a:r>
              <a:rPr lang="en-US" cap="all" dirty="0">
                <a:solidFill>
                  <a:srgbClr val="41762A"/>
                </a:solidFill>
              </a:rPr>
              <a:t>Today’s Presentation</a:t>
            </a:r>
          </a:p>
        </p:txBody>
      </p:sp>
      <p:sp>
        <p:nvSpPr>
          <p:cNvPr id="3" name="Content Placeholder 2">
            <a:extLst>
              <a:ext uri="{FF2B5EF4-FFF2-40B4-BE49-F238E27FC236}">
                <a16:creationId xmlns:a16="http://schemas.microsoft.com/office/drawing/2014/main" id="{90F90E9C-74C4-114C-849D-FEEF9981F18D}"/>
              </a:ext>
            </a:extLst>
          </p:cNvPr>
          <p:cNvSpPr>
            <a:spLocks noGrp="1"/>
          </p:cNvSpPr>
          <p:nvPr>
            <p:ph idx="1"/>
          </p:nvPr>
        </p:nvSpPr>
        <p:spPr>
          <a:xfrm>
            <a:off x="1516966" y="1810023"/>
            <a:ext cx="7093633" cy="3462070"/>
          </a:xfrm>
        </p:spPr>
        <p:txBody>
          <a:bodyPr>
            <a:normAutofit/>
          </a:bodyPr>
          <a:lstStyle/>
          <a:p>
            <a:pPr>
              <a:spcAft>
                <a:spcPts val="600"/>
              </a:spcAft>
              <a:buClr>
                <a:srgbClr val="41762A"/>
              </a:buClr>
            </a:pPr>
            <a:r>
              <a:rPr lang="en-US" sz="2800" dirty="0">
                <a:solidFill>
                  <a:schemeClr val="tx1">
                    <a:lumMod val="85000"/>
                    <a:lumOff val="15000"/>
                  </a:schemeClr>
                </a:solidFill>
              </a:rPr>
              <a:t>Overview</a:t>
            </a:r>
          </a:p>
          <a:p>
            <a:pPr>
              <a:spcAft>
                <a:spcPts val="600"/>
              </a:spcAft>
              <a:buClr>
                <a:srgbClr val="41762A"/>
              </a:buClr>
            </a:pPr>
            <a:r>
              <a:rPr lang="en-US" sz="2800" dirty="0"/>
              <a:t>City Council goals</a:t>
            </a:r>
          </a:p>
          <a:p>
            <a:pPr>
              <a:spcAft>
                <a:spcPts val="600"/>
              </a:spcAft>
              <a:buClr>
                <a:srgbClr val="41762A"/>
              </a:buClr>
            </a:pPr>
            <a:r>
              <a:rPr lang="en-US" sz="2800" dirty="0">
                <a:solidFill>
                  <a:schemeClr val="tx1">
                    <a:lumMod val="85000"/>
                    <a:lumOff val="15000"/>
                  </a:schemeClr>
                </a:solidFill>
              </a:rPr>
              <a:t>Budget summary</a:t>
            </a:r>
          </a:p>
          <a:p>
            <a:pPr>
              <a:spcAft>
                <a:spcPts val="600"/>
              </a:spcAft>
              <a:buClr>
                <a:srgbClr val="41762A"/>
              </a:buClr>
            </a:pPr>
            <a:r>
              <a:rPr lang="en-US" sz="2800" dirty="0"/>
              <a:t>Strategic Digital Transformation Program</a:t>
            </a:r>
          </a:p>
          <a:p>
            <a:pPr>
              <a:spcAft>
                <a:spcPts val="600"/>
              </a:spcAft>
              <a:buClr>
                <a:srgbClr val="41762A"/>
              </a:buClr>
            </a:pPr>
            <a:r>
              <a:rPr lang="en-US" sz="2800" dirty="0">
                <a:solidFill>
                  <a:schemeClr val="tx1">
                    <a:lumMod val="85000"/>
                    <a:lumOff val="15000"/>
                  </a:schemeClr>
                </a:solidFill>
              </a:rPr>
              <a:t>Capital Improvement Program</a:t>
            </a:r>
          </a:p>
          <a:p>
            <a:pPr>
              <a:spcAft>
                <a:spcPts val="600"/>
              </a:spcAft>
              <a:buClr>
                <a:srgbClr val="41762A"/>
              </a:buClr>
            </a:pPr>
            <a:r>
              <a:rPr lang="en-US" sz="2800" dirty="0"/>
              <a:t>Master Fee Schedule update</a:t>
            </a:r>
            <a:endParaRPr lang="en-US" sz="2800" dirty="0">
              <a:solidFill>
                <a:schemeClr val="tx1">
                  <a:lumMod val="85000"/>
                  <a:lumOff val="15000"/>
                </a:schemeClr>
              </a:solidFill>
            </a:endParaRPr>
          </a:p>
        </p:txBody>
      </p:sp>
      <p:sp>
        <p:nvSpPr>
          <p:cNvPr id="13" name="Rectangle 12">
            <a:extLst>
              <a:ext uri="{FF2B5EF4-FFF2-40B4-BE49-F238E27FC236}">
                <a16:creationId xmlns:a16="http://schemas.microsoft.com/office/drawing/2014/main" id="{F3FDF3C5-B8B8-3440-A39F-6F1FC293B520}"/>
              </a:ext>
            </a:extLst>
          </p:cNvPr>
          <p:cNvSpPr/>
          <p:nvPr/>
        </p:nvSpPr>
        <p:spPr>
          <a:xfrm>
            <a:off x="0" y="6234752"/>
            <a:ext cx="6429375" cy="623248"/>
          </a:xfrm>
          <a:prstGeom prst="rect">
            <a:avLst/>
          </a:prstGeom>
          <a:solidFill>
            <a:srgbClr val="4176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A3947EC-7547-0848-84BD-FB8315D0C3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1139" y="5029117"/>
            <a:ext cx="1947041" cy="1040086"/>
          </a:xfrm>
          <a:prstGeom prst="rect">
            <a:avLst/>
          </a:prstGeom>
        </p:spPr>
      </p:pic>
      <p:cxnSp>
        <p:nvCxnSpPr>
          <p:cNvPr id="6" name="Straight Connector 5">
            <a:extLst>
              <a:ext uri="{FF2B5EF4-FFF2-40B4-BE49-F238E27FC236}">
                <a16:creationId xmlns:a16="http://schemas.microsoft.com/office/drawing/2014/main" id="{F7115EDE-7E82-F249-8120-1599A0BCB7F8}"/>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A2B034D-F356-9546-BC1B-861B404F49A6}"/>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260269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43DB3F-E88D-EC4F-8BCE-C83A648FCD39}"/>
              </a:ext>
            </a:extLst>
          </p:cNvPr>
          <p:cNvSpPr/>
          <p:nvPr/>
        </p:nvSpPr>
        <p:spPr>
          <a:xfrm>
            <a:off x="0" y="0"/>
            <a:ext cx="3825240" cy="6858000"/>
          </a:xfrm>
          <a:prstGeom prst="rect">
            <a:avLst/>
          </a:prstGeom>
          <a:solidFill>
            <a:srgbClr val="4176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3E2BCC-4EA8-974A-844B-F52920D7C181}"/>
              </a:ext>
            </a:extLst>
          </p:cNvPr>
          <p:cNvSpPr>
            <a:spLocks noGrp="1"/>
          </p:cNvSpPr>
          <p:nvPr>
            <p:ph type="title"/>
          </p:nvPr>
        </p:nvSpPr>
        <p:spPr>
          <a:xfrm>
            <a:off x="4398408" y="964857"/>
            <a:ext cx="5982110" cy="1143000"/>
          </a:xfrm>
        </p:spPr>
        <p:txBody>
          <a:bodyPr>
            <a:normAutofit/>
          </a:bodyPr>
          <a:lstStyle/>
          <a:p>
            <a:r>
              <a:rPr lang="en-US" cap="all" dirty="0"/>
              <a:t>PROPOSED ACTION</a:t>
            </a:r>
          </a:p>
        </p:txBody>
      </p:sp>
      <p:sp>
        <p:nvSpPr>
          <p:cNvPr id="9" name="Title 1">
            <a:extLst>
              <a:ext uri="{FF2B5EF4-FFF2-40B4-BE49-F238E27FC236}">
                <a16:creationId xmlns:a16="http://schemas.microsoft.com/office/drawing/2014/main" id="{41F3DC8C-0C29-7647-8D39-2082E42FBC55}"/>
              </a:ext>
            </a:extLst>
          </p:cNvPr>
          <p:cNvSpPr txBox="1">
            <a:spLocks/>
          </p:cNvSpPr>
          <p:nvPr/>
        </p:nvSpPr>
        <p:spPr>
          <a:xfrm>
            <a:off x="4398408" y="2393910"/>
            <a:ext cx="7036015" cy="2704595"/>
          </a:xfrm>
          <a:prstGeom prst="rect">
            <a:avLst/>
          </a:prstGeom>
        </p:spPr>
        <p:txBody>
          <a:bodyPr vert="horz" lIns="91440" tIns="45720" rIns="91440" bIns="45720" rtlCol="0" anchor="ctr">
            <a:noAutofit/>
          </a:bodyPr>
          <a:lstStyle>
            <a:lvl1pPr algn="l" defTabSz="609585" rtl="0" eaLnBrk="1" latinLnBrk="0" hangingPunct="1">
              <a:spcBef>
                <a:spcPct val="0"/>
              </a:spcBef>
              <a:buNone/>
              <a:defRPr sz="4800" b="0" i="0" kern="1200">
                <a:solidFill>
                  <a:srgbClr val="002F67"/>
                </a:solidFill>
                <a:latin typeface="+mj-lt"/>
                <a:ea typeface="+mj-ea"/>
                <a:cs typeface="Cambria"/>
              </a:defRPr>
            </a:lvl1pPr>
          </a:lstStyle>
          <a:p>
            <a:r>
              <a:rPr lang="en-US" sz="2800" dirty="0">
                <a:solidFill>
                  <a:schemeClr val="tx1">
                    <a:lumMod val="85000"/>
                    <a:lumOff val="15000"/>
                  </a:schemeClr>
                </a:solidFill>
              </a:rPr>
              <a:t>Adopt a resolution approving the plans, specifications and contract documents and authorizing the City Clerk to advertise for bids for the Carlsbad Police and Fire Headquarters (formerly known as the Safety Center) Renovation Project Capital Improvement Program Project No. 4715. </a:t>
            </a:r>
          </a:p>
          <a:p>
            <a:pPr marL="571500" indent="-571500">
              <a:lnSpc>
                <a:spcPct val="110000"/>
              </a:lnSpc>
              <a:spcBef>
                <a:spcPts val="600"/>
              </a:spcBef>
              <a:spcAft>
                <a:spcPts val="600"/>
              </a:spcAft>
              <a:buClr>
                <a:srgbClr val="0064A3"/>
              </a:buClr>
              <a:buSzPct val="70000"/>
              <a:buFont typeface="Arial" panose="020B0604020202020204" pitchFamily="34" charset="0"/>
              <a:buChar char="•"/>
            </a:pPr>
            <a:endParaRPr lang="en-US" sz="2800" dirty="0">
              <a:solidFill>
                <a:schemeClr val="tx1">
                  <a:lumMod val="85000"/>
                  <a:lumOff val="15000"/>
                </a:schemeClr>
              </a:solidFill>
            </a:endParaRPr>
          </a:p>
        </p:txBody>
      </p:sp>
      <p:pic>
        <p:nvPicPr>
          <p:cNvPr id="6" name="Picture 5">
            <a:extLst>
              <a:ext uri="{FF2B5EF4-FFF2-40B4-BE49-F238E27FC236}">
                <a16:creationId xmlns:a16="http://schemas.microsoft.com/office/drawing/2014/main" id="{7F740D3C-CDA5-4345-81DB-76B6AAAE7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1139" y="5029117"/>
            <a:ext cx="1947041" cy="1040086"/>
          </a:xfrm>
          <a:prstGeom prst="rect">
            <a:avLst/>
          </a:prstGeom>
        </p:spPr>
      </p:pic>
      <p:cxnSp>
        <p:nvCxnSpPr>
          <p:cNvPr id="7" name="Straight Connector 6">
            <a:extLst>
              <a:ext uri="{FF2B5EF4-FFF2-40B4-BE49-F238E27FC236}">
                <a16:creationId xmlns:a16="http://schemas.microsoft.com/office/drawing/2014/main" id="{8C5FE717-5F8E-6D4C-BAEA-E81BF00F6AF1}"/>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24ACB-8AFD-B04E-92FF-BA50F22BEFB5}"/>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RENNOVATION PROJECT</a:t>
            </a:r>
          </a:p>
        </p:txBody>
      </p:sp>
      <p:pic>
        <p:nvPicPr>
          <p:cNvPr id="5" name="Graphic 4" descr="Gavel outline">
            <a:extLst>
              <a:ext uri="{FF2B5EF4-FFF2-40B4-BE49-F238E27FC236}">
                <a16:creationId xmlns:a16="http://schemas.microsoft.com/office/drawing/2014/main" id="{F1EFC037-ABEB-8F47-B4FB-BE05E3780D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219" y="1998527"/>
            <a:ext cx="1983519" cy="1983519"/>
          </a:xfrm>
          <a:prstGeom prst="rect">
            <a:avLst/>
          </a:prstGeom>
        </p:spPr>
      </p:pic>
    </p:spTree>
    <p:extLst>
      <p:ext uri="{BB962C8B-B14F-4D97-AF65-F5344CB8AC3E}">
        <p14:creationId xmlns:p14="http://schemas.microsoft.com/office/powerpoint/2010/main" val="2089985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8CF4C-31CF-3646-B1C5-913C56A8AAD9}"/>
              </a:ext>
            </a:extLst>
          </p:cNvPr>
          <p:cNvSpPr/>
          <p:nvPr/>
        </p:nvSpPr>
        <p:spPr>
          <a:xfrm>
            <a:off x="0" y="0"/>
            <a:ext cx="3825240" cy="6858000"/>
          </a:xfrm>
          <a:prstGeom prst="rect">
            <a:avLst/>
          </a:prstGeom>
          <a:solidFill>
            <a:srgbClr val="4176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3E2BCC-4EA8-974A-844B-F52920D7C181}"/>
              </a:ext>
            </a:extLst>
          </p:cNvPr>
          <p:cNvSpPr>
            <a:spLocks noGrp="1"/>
          </p:cNvSpPr>
          <p:nvPr>
            <p:ph type="title"/>
          </p:nvPr>
        </p:nvSpPr>
        <p:spPr>
          <a:xfrm>
            <a:off x="4398407" y="964857"/>
            <a:ext cx="5895519" cy="1143000"/>
          </a:xfrm>
        </p:spPr>
        <p:txBody>
          <a:bodyPr>
            <a:normAutofit/>
          </a:bodyPr>
          <a:lstStyle/>
          <a:p>
            <a:r>
              <a:rPr lang="en-US" cap="all" dirty="0">
                <a:solidFill>
                  <a:srgbClr val="41762A"/>
                </a:solidFill>
              </a:rPr>
              <a:t>Sample Content Slide</a:t>
            </a:r>
          </a:p>
        </p:txBody>
      </p:sp>
      <p:sp>
        <p:nvSpPr>
          <p:cNvPr id="9" name="Title 1">
            <a:extLst>
              <a:ext uri="{FF2B5EF4-FFF2-40B4-BE49-F238E27FC236}">
                <a16:creationId xmlns:a16="http://schemas.microsoft.com/office/drawing/2014/main" id="{41F3DC8C-0C29-7647-8D39-2082E42FBC55}"/>
              </a:ext>
            </a:extLst>
          </p:cNvPr>
          <p:cNvSpPr txBox="1">
            <a:spLocks/>
          </p:cNvSpPr>
          <p:nvPr/>
        </p:nvSpPr>
        <p:spPr>
          <a:xfrm>
            <a:off x="4398408" y="2356678"/>
            <a:ext cx="7036015" cy="2704595"/>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800" b="0" i="0" kern="1200">
                <a:solidFill>
                  <a:srgbClr val="002F67"/>
                </a:solidFill>
                <a:latin typeface="+mj-lt"/>
                <a:ea typeface="+mj-ea"/>
                <a:cs typeface="Cambria"/>
              </a:defRPr>
            </a:lvl1pPr>
          </a:lstStyle>
          <a:p>
            <a:pPr marL="457200" indent="-457200">
              <a:lnSpc>
                <a:spcPct val="110000"/>
              </a:lnSpc>
              <a:spcBef>
                <a:spcPts val="0"/>
              </a:spcBef>
              <a:spcAft>
                <a:spcPts val="600"/>
              </a:spcAft>
              <a:buClr>
                <a:srgbClr val="41762A"/>
              </a:buClr>
              <a:buSzPct val="75000"/>
              <a:buFont typeface="Arial" panose="020B0604020202020204" pitchFamily="34" charset="0"/>
              <a:buChar char="•"/>
            </a:pPr>
            <a:r>
              <a:rPr lang="en-US" sz="2800" dirty="0">
                <a:solidFill>
                  <a:schemeClr val="tx1">
                    <a:lumMod val="85000"/>
                    <a:lumOff val="15000"/>
                  </a:schemeClr>
                </a:solidFill>
                <a:latin typeface="+mn-lt"/>
                <a:ea typeface="+mn-ea"/>
                <a:cs typeface="+mn-cs"/>
              </a:rPr>
              <a:t>Keep bullets to one line if possible</a:t>
            </a:r>
          </a:p>
          <a:p>
            <a:pPr marL="457200" indent="-457200">
              <a:lnSpc>
                <a:spcPct val="110000"/>
              </a:lnSpc>
              <a:spcBef>
                <a:spcPts val="0"/>
              </a:spcBef>
              <a:spcAft>
                <a:spcPts val="600"/>
              </a:spcAft>
              <a:buClr>
                <a:srgbClr val="41762A"/>
              </a:buClr>
              <a:buSzPct val="75000"/>
              <a:buFont typeface="Arial" panose="020B0604020202020204" pitchFamily="34" charset="0"/>
              <a:buChar char="•"/>
            </a:pPr>
            <a:r>
              <a:rPr lang="en-US" sz="2800" dirty="0">
                <a:solidFill>
                  <a:schemeClr val="tx1">
                    <a:lumMod val="85000"/>
                    <a:lumOff val="15000"/>
                  </a:schemeClr>
                </a:solidFill>
                <a:latin typeface="+mn-lt"/>
                <a:ea typeface="+mn-ea"/>
                <a:cs typeface="+mn-cs"/>
              </a:rPr>
              <a:t>No more than 5 lines per slide</a:t>
            </a:r>
          </a:p>
          <a:p>
            <a:pPr marL="457200" indent="-457200">
              <a:lnSpc>
                <a:spcPct val="110000"/>
              </a:lnSpc>
              <a:spcBef>
                <a:spcPts val="0"/>
              </a:spcBef>
              <a:spcAft>
                <a:spcPts val="600"/>
              </a:spcAft>
              <a:buClr>
                <a:srgbClr val="41762A"/>
              </a:buClr>
              <a:buSzPct val="75000"/>
              <a:buFont typeface="Arial" panose="020B0604020202020204" pitchFamily="34" charset="0"/>
              <a:buChar char="•"/>
            </a:pPr>
            <a:r>
              <a:rPr lang="en-US" sz="2800" dirty="0">
                <a:solidFill>
                  <a:schemeClr val="tx1">
                    <a:lumMod val="85000"/>
                    <a:lumOff val="15000"/>
                  </a:schemeClr>
                </a:solidFill>
                <a:latin typeface="+mn-lt"/>
                <a:ea typeface="+mn-ea"/>
                <a:cs typeface="+mn-cs"/>
              </a:rPr>
              <a:t>Summarize your key points</a:t>
            </a:r>
          </a:p>
          <a:p>
            <a:pPr marL="457200" indent="-457200">
              <a:lnSpc>
                <a:spcPct val="110000"/>
              </a:lnSpc>
              <a:spcBef>
                <a:spcPts val="0"/>
              </a:spcBef>
              <a:spcAft>
                <a:spcPts val="600"/>
              </a:spcAft>
              <a:buClr>
                <a:srgbClr val="41762A"/>
              </a:buClr>
              <a:buSzPct val="75000"/>
              <a:buFont typeface="Arial" panose="020B0604020202020204" pitchFamily="34" charset="0"/>
              <a:buChar char="•"/>
            </a:pPr>
            <a:r>
              <a:rPr lang="en-US" sz="2800" dirty="0">
                <a:solidFill>
                  <a:schemeClr val="tx1">
                    <a:lumMod val="85000"/>
                    <a:lumOff val="15000"/>
                  </a:schemeClr>
                </a:solidFill>
                <a:latin typeface="+mn-lt"/>
                <a:ea typeface="+mn-ea"/>
                <a:cs typeface="+mn-cs"/>
              </a:rPr>
              <a:t>Use sentence case</a:t>
            </a:r>
          </a:p>
          <a:p>
            <a:pPr marL="571500" indent="-571500">
              <a:lnSpc>
                <a:spcPct val="110000"/>
              </a:lnSpc>
              <a:spcBef>
                <a:spcPts val="600"/>
              </a:spcBef>
              <a:spcAft>
                <a:spcPts val="600"/>
              </a:spcAft>
              <a:buClr>
                <a:srgbClr val="0064A3"/>
              </a:buClr>
              <a:buSzPct val="70000"/>
              <a:buFont typeface="Arial" panose="020B0604020202020204" pitchFamily="34" charset="0"/>
              <a:buChar char="•"/>
            </a:pPr>
            <a:endParaRPr lang="en-US" sz="2800" dirty="0">
              <a:solidFill>
                <a:schemeClr val="tx1">
                  <a:lumMod val="85000"/>
                  <a:lumOff val="15000"/>
                </a:schemeClr>
              </a:solidFill>
            </a:endParaRPr>
          </a:p>
        </p:txBody>
      </p:sp>
      <p:pic>
        <p:nvPicPr>
          <p:cNvPr id="13" name="Graphic 12" descr="Checklist outline">
            <a:extLst>
              <a:ext uri="{FF2B5EF4-FFF2-40B4-BE49-F238E27FC236}">
                <a16:creationId xmlns:a16="http://schemas.microsoft.com/office/drawing/2014/main" id="{68708A18-2222-D84C-97E0-E298D3CF85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5912" y="1757337"/>
            <a:ext cx="2953416" cy="2953416"/>
          </a:xfrm>
          <a:prstGeom prst="rect">
            <a:avLst/>
          </a:prstGeom>
        </p:spPr>
      </p:pic>
      <p:pic>
        <p:nvPicPr>
          <p:cNvPr id="6" name="Picture 5">
            <a:extLst>
              <a:ext uri="{FF2B5EF4-FFF2-40B4-BE49-F238E27FC236}">
                <a16:creationId xmlns:a16="http://schemas.microsoft.com/office/drawing/2014/main" id="{7F740D3C-CDA5-4345-81DB-76B6AAAE72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1139" y="5029117"/>
            <a:ext cx="1947041" cy="1040086"/>
          </a:xfrm>
          <a:prstGeom prst="rect">
            <a:avLst/>
          </a:prstGeom>
        </p:spPr>
      </p:pic>
      <p:cxnSp>
        <p:nvCxnSpPr>
          <p:cNvPr id="7" name="Straight Connector 6">
            <a:extLst>
              <a:ext uri="{FF2B5EF4-FFF2-40B4-BE49-F238E27FC236}">
                <a16:creationId xmlns:a16="http://schemas.microsoft.com/office/drawing/2014/main" id="{3F0698EA-AC34-0341-89DE-693BDE97969F}"/>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66B7ACC-ECA5-2A4F-BAB1-919546FC2670}"/>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167583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2BCC-4EA8-974A-844B-F52920D7C181}"/>
              </a:ext>
            </a:extLst>
          </p:cNvPr>
          <p:cNvSpPr>
            <a:spLocks noGrp="1"/>
          </p:cNvSpPr>
          <p:nvPr>
            <p:ph type="title"/>
          </p:nvPr>
        </p:nvSpPr>
        <p:spPr>
          <a:xfrm>
            <a:off x="894324" y="544173"/>
            <a:ext cx="11070101" cy="1143000"/>
          </a:xfrm>
        </p:spPr>
        <p:txBody>
          <a:bodyPr>
            <a:normAutofit/>
          </a:bodyPr>
          <a:lstStyle/>
          <a:p>
            <a:r>
              <a:rPr lang="en-US" cap="all" dirty="0">
                <a:solidFill>
                  <a:srgbClr val="41762A"/>
                </a:solidFill>
              </a:rPr>
              <a:t>Sample Process Graphic</a:t>
            </a:r>
          </a:p>
        </p:txBody>
      </p:sp>
      <p:sp>
        <p:nvSpPr>
          <p:cNvPr id="3" name="Content Placeholder 2">
            <a:extLst>
              <a:ext uri="{FF2B5EF4-FFF2-40B4-BE49-F238E27FC236}">
                <a16:creationId xmlns:a16="http://schemas.microsoft.com/office/drawing/2014/main" id="{95CDCF81-7917-2149-B62F-58FF580D4B75}"/>
              </a:ext>
            </a:extLst>
          </p:cNvPr>
          <p:cNvSpPr>
            <a:spLocks noGrp="1"/>
          </p:cNvSpPr>
          <p:nvPr>
            <p:ph idx="1"/>
          </p:nvPr>
        </p:nvSpPr>
        <p:spPr>
          <a:xfrm>
            <a:off x="1011939" y="4309484"/>
            <a:ext cx="1940480" cy="706531"/>
          </a:xfrm>
        </p:spPr>
        <p:txBody>
          <a:bodyPr>
            <a:noAutofit/>
          </a:bodyPr>
          <a:lstStyle/>
          <a:p>
            <a:pPr marL="0" indent="0" algn="ctr">
              <a:buNone/>
            </a:pPr>
            <a:r>
              <a:rPr lang="en-US" sz="2400" cap="all" dirty="0">
                <a:solidFill>
                  <a:schemeClr val="tx1">
                    <a:lumMod val="75000"/>
                    <a:lumOff val="25000"/>
                  </a:schemeClr>
                </a:solidFill>
              </a:rPr>
              <a:t>Community Vision</a:t>
            </a:r>
          </a:p>
          <a:p>
            <a:pPr algn="ctr"/>
            <a:endParaRPr lang="en-US" sz="2400" cap="all" dirty="0">
              <a:solidFill>
                <a:schemeClr val="tx1">
                  <a:lumMod val="75000"/>
                  <a:lumOff val="25000"/>
                </a:schemeClr>
              </a:solidFill>
            </a:endParaRPr>
          </a:p>
        </p:txBody>
      </p:sp>
      <p:sp>
        <p:nvSpPr>
          <p:cNvPr id="4" name="Rectangle 3">
            <a:extLst>
              <a:ext uri="{FF2B5EF4-FFF2-40B4-BE49-F238E27FC236}">
                <a16:creationId xmlns:a16="http://schemas.microsoft.com/office/drawing/2014/main" id="{8F98CF4C-31CF-3646-B1C5-913C56A8AAD9}"/>
              </a:ext>
            </a:extLst>
          </p:cNvPr>
          <p:cNvSpPr/>
          <p:nvPr/>
        </p:nvSpPr>
        <p:spPr>
          <a:xfrm>
            <a:off x="0" y="6234752"/>
            <a:ext cx="6429375" cy="623248"/>
          </a:xfrm>
          <a:prstGeom prst="rect">
            <a:avLst/>
          </a:prstGeom>
          <a:solidFill>
            <a:srgbClr val="4176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Graphic 10" descr="Users outline">
            <a:extLst>
              <a:ext uri="{FF2B5EF4-FFF2-40B4-BE49-F238E27FC236}">
                <a16:creationId xmlns:a16="http://schemas.microsoft.com/office/drawing/2014/main" id="{B5C7F3CD-9047-834B-88DA-2C719FF2D0F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1204" y="2271032"/>
            <a:ext cx="1802720" cy="1802720"/>
          </a:xfrm>
          <a:prstGeom prst="rect">
            <a:avLst/>
          </a:prstGeom>
        </p:spPr>
      </p:pic>
      <p:pic>
        <p:nvPicPr>
          <p:cNvPr id="13" name="Graphic 12" descr="Chevron arrows outline">
            <a:extLst>
              <a:ext uri="{FF2B5EF4-FFF2-40B4-BE49-F238E27FC236}">
                <a16:creationId xmlns:a16="http://schemas.microsoft.com/office/drawing/2014/main" id="{C1C0D320-017E-6A44-88F7-28F8B4102A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45874" y="2674598"/>
            <a:ext cx="1059074" cy="1059074"/>
          </a:xfrm>
          <a:prstGeom prst="rect">
            <a:avLst/>
          </a:prstGeom>
        </p:spPr>
      </p:pic>
      <p:pic>
        <p:nvPicPr>
          <p:cNvPr id="17" name="Graphic 16" descr="Bullseye outline">
            <a:extLst>
              <a:ext uri="{FF2B5EF4-FFF2-40B4-BE49-F238E27FC236}">
                <a16:creationId xmlns:a16="http://schemas.microsoft.com/office/drawing/2014/main" id="{0654E795-1037-6D48-855C-C6230F4EC0C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06601" y="2590871"/>
            <a:ext cx="777847" cy="777847"/>
          </a:xfrm>
          <a:prstGeom prst="rect">
            <a:avLst/>
          </a:prstGeom>
        </p:spPr>
      </p:pic>
      <p:pic>
        <p:nvPicPr>
          <p:cNvPr id="18" name="Graphic 17" descr="Chevron arrows outline">
            <a:extLst>
              <a:ext uri="{FF2B5EF4-FFF2-40B4-BE49-F238E27FC236}">
                <a16:creationId xmlns:a16="http://schemas.microsoft.com/office/drawing/2014/main" id="{CC7A05DA-E674-3A4A-B8FC-8D7F93F0463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30949" y="2725058"/>
            <a:ext cx="1143000" cy="1143000"/>
          </a:xfrm>
          <a:prstGeom prst="rect">
            <a:avLst/>
          </a:prstGeom>
        </p:spPr>
      </p:pic>
      <p:pic>
        <p:nvPicPr>
          <p:cNvPr id="19" name="Graphic 18" descr="Chevron arrows outline">
            <a:extLst>
              <a:ext uri="{FF2B5EF4-FFF2-40B4-BE49-F238E27FC236}">
                <a16:creationId xmlns:a16="http://schemas.microsoft.com/office/drawing/2014/main" id="{34F422A6-B041-9D49-A998-B1F0EE38985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78867" y="2758629"/>
            <a:ext cx="1143000" cy="1143000"/>
          </a:xfrm>
          <a:prstGeom prst="rect">
            <a:avLst/>
          </a:prstGeom>
        </p:spPr>
      </p:pic>
      <p:sp>
        <p:nvSpPr>
          <p:cNvPr id="20" name="Content Placeholder 2">
            <a:extLst>
              <a:ext uri="{FF2B5EF4-FFF2-40B4-BE49-F238E27FC236}">
                <a16:creationId xmlns:a16="http://schemas.microsoft.com/office/drawing/2014/main" id="{235213C3-ABF3-2747-9B4B-809D72EE753C}"/>
              </a:ext>
            </a:extLst>
          </p:cNvPr>
          <p:cNvSpPr txBox="1">
            <a:spLocks/>
          </p:cNvSpPr>
          <p:nvPr/>
        </p:nvSpPr>
        <p:spPr>
          <a:xfrm>
            <a:off x="4104600" y="4317531"/>
            <a:ext cx="1940480" cy="706531"/>
          </a:xfrm>
          <a:prstGeom prst="rect">
            <a:avLst/>
          </a:prstGeom>
        </p:spPr>
        <p:txBody>
          <a:bodyPr vert="horz" lIns="91440" tIns="45720" rIns="91440" bIns="45720" rtlCol="0">
            <a:noAutofit/>
          </a:bodyPr>
          <a:lstStyle>
            <a:lvl1pPr marL="457200" indent="-457200" algn="l" defTabSz="609585" rtl="0" eaLnBrk="1" latinLnBrk="0" hangingPunct="1">
              <a:spcBef>
                <a:spcPts val="0"/>
              </a:spcBef>
              <a:spcAft>
                <a:spcPts val="800"/>
              </a:spcAft>
              <a:buClr>
                <a:srgbClr val="0064A3"/>
              </a:buClr>
              <a:buSzPct val="75000"/>
              <a:buFont typeface="Arial" panose="020B0604020202020204" pitchFamily="34" charset="0"/>
              <a:buChar char="•"/>
              <a:defRPr sz="3200" kern="1200">
                <a:solidFill>
                  <a:schemeClr val="tx1">
                    <a:lumMod val="85000"/>
                    <a:lumOff val="15000"/>
                  </a:schemeClr>
                </a:solidFill>
                <a:latin typeface="+mn-lt"/>
                <a:ea typeface="+mn-ea"/>
                <a:cs typeface="+mn-cs"/>
              </a:defRPr>
            </a:lvl1pPr>
            <a:lvl2pPr marL="990575" indent="-380990"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2pPr>
            <a:lvl3pPr marL="1523962" indent="-304792"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3pPr>
            <a:lvl4pPr marL="2133547"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4pPr>
            <a:lvl5pPr marL="2743131"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2400" cap="all" dirty="0">
                <a:solidFill>
                  <a:schemeClr val="tx1">
                    <a:lumMod val="75000"/>
                    <a:lumOff val="25000"/>
                  </a:schemeClr>
                </a:solidFill>
              </a:rPr>
              <a:t>Council Goals</a:t>
            </a:r>
          </a:p>
          <a:p>
            <a:pPr algn="ctr"/>
            <a:endParaRPr lang="en-US" sz="2400" cap="all" dirty="0">
              <a:solidFill>
                <a:schemeClr val="tx1">
                  <a:lumMod val="75000"/>
                  <a:lumOff val="25000"/>
                </a:schemeClr>
              </a:solidFill>
            </a:endParaRPr>
          </a:p>
        </p:txBody>
      </p:sp>
      <p:pic>
        <p:nvPicPr>
          <p:cNvPr id="21" name="Graphic 20" descr="Bullseye outline">
            <a:extLst>
              <a:ext uri="{FF2B5EF4-FFF2-40B4-BE49-F238E27FC236}">
                <a16:creationId xmlns:a16="http://schemas.microsoft.com/office/drawing/2014/main" id="{861663E5-26A5-4A4D-8837-7ACE171349E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21499" y="3304819"/>
            <a:ext cx="777847" cy="777847"/>
          </a:xfrm>
          <a:prstGeom prst="rect">
            <a:avLst/>
          </a:prstGeom>
        </p:spPr>
      </p:pic>
      <p:pic>
        <p:nvPicPr>
          <p:cNvPr id="22" name="Graphic 21" descr="Bullseye outline">
            <a:extLst>
              <a:ext uri="{FF2B5EF4-FFF2-40B4-BE49-F238E27FC236}">
                <a16:creationId xmlns:a16="http://schemas.microsoft.com/office/drawing/2014/main" id="{C357DC3B-5177-AD40-B620-4D219712E1E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98088" y="2590871"/>
            <a:ext cx="777847" cy="777847"/>
          </a:xfrm>
          <a:prstGeom prst="rect">
            <a:avLst/>
          </a:prstGeom>
        </p:spPr>
      </p:pic>
      <p:pic>
        <p:nvPicPr>
          <p:cNvPr id="23" name="Graphic 22" descr="Bullseye outline">
            <a:extLst>
              <a:ext uri="{FF2B5EF4-FFF2-40B4-BE49-F238E27FC236}">
                <a16:creationId xmlns:a16="http://schemas.microsoft.com/office/drawing/2014/main" id="{610B6266-F6C2-FA41-9995-53DE8D8B61A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50514" y="3304819"/>
            <a:ext cx="777847" cy="777847"/>
          </a:xfrm>
          <a:prstGeom prst="rect">
            <a:avLst/>
          </a:prstGeom>
        </p:spPr>
      </p:pic>
      <p:pic>
        <p:nvPicPr>
          <p:cNvPr id="25" name="Graphic 24" descr="Checklist outline">
            <a:extLst>
              <a:ext uri="{FF2B5EF4-FFF2-40B4-BE49-F238E27FC236}">
                <a16:creationId xmlns:a16="http://schemas.microsoft.com/office/drawing/2014/main" id="{7BEBE921-A556-F14A-96A6-17EFCE52F8F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85397" y="2590871"/>
            <a:ext cx="1500108" cy="1500108"/>
          </a:xfrm>
          <a:prstGeom prst="rect">
            <a:avLst/>
          </a:prstGeom>
        </p:spPr>
      </p:pic>
      <p:pic>
        <p:nvPicPr>
          <p:cNvPr id="27" name="Graphic 26" descr="Dollar outline">
            <a:extLst>
              <a:ext uri="{FF2B5EF4-FFF2-40B4-BE49-F238E27FC236}">
                <a16:creationId xmlns:a16="http://schemas.microsoft.com/office/drawing/2014/main" id="{EF280DDE-41ED-234D-A38A-86BFF63E3A0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613761" y="2668150"/>
            <a:ext cx="1323957" cy="1323957"/>
          </a:xfrm>
          <a:prstGeom prst="rect">
            <a:avLst/>
          </a:prstGeom>
        </p:spPr>
      </p:pic>
      <p:sp>
        <p:nvSpPr>
          <p:cNvPr id="28" name="Content Placeholder 2">
            <a:extLst>
              <a:ext uri="{FF2B5EF4-FFF2-40B4-BE49-F238E27FC236}">
                <a16:creationId xmlns:a16="http://schemas.microsoft.com/office/drawing/2014/main" id="{712B869B-93F0-294D-A836-F037755EF0DC}"/>
              </a:ext>
            </a:extLst>
          </p:cNvPr>
          <p:cNvSpPr txBox="1">
            <a:spLocks/>
          </p:cNvSpPr>
          <p:nvPr/>
        </p:nvSpPr>
        <p:spPr>
          <a:xfrm>
            <a:off x="7028846" y="4244356"/>
            <a:ext cx="1560682" cy="706531"/>
          </a:xfrm>
          <a:prstGeom prst="rect">
            <a:avLst/>
          </a:prstGeom>
        </p:spPr>
        <p:txBody>
          <a:bodyPr vert="horz" lIns="91440" tIns="45720" rIns="91440" bIns="45720" rtlCol="0">
            <a:noAutofit/>
          </a:bodyPr>
          <a:lstStyle>
            <a:lvl1pPr marL="457200" indent="-457200" algn="l" defTabSz="609585" rtl="0" eaLnBrk="1" latinLnBrk="0" hangingPunct="1">
              <a:spcBef>
                <a:spcPts val="0"/>
              </a:spcBef>
              <a:spcAft>
                <a:spcPts val="800"/>
              </a:spcAft>
              <a:buClr>
                <a:srgbClr val="0064A3"/>
              </a:buClr>
              <a:buSzPct val="75000"/>
              <a:buFont typeface="Arial" panose="020B0604020202020204" pitchFamily="34" charset="0"/>
              <a:buChar char="•"/>
              <a:defRPr sz="3200" kern="1200">
                <a:solidFill>
                  <a:schemeClr val="tx1">
                    <a:lumMod val="85000"/>
                    <a:lumOff val="15000"/>
                  </a:schemeClr>
                </a:solidFill>
                <a:latin typeface="+mn-lt"/>
                <a:ea typeface="+mn-ea"/>
                <a:cs typeface="+mn-cs"/>
              </a:defRPr>
            </a:lvl1pPr>
            <a:lvl2pPr marL="990575" indent="-380990"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2pPr>
            <a:lvl3pPr marL="1523962" indent="-304792"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3pPr>
            <a:lvl4pPr marL="2133547"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4pPr>
            <a:lvl5pPr marL="2743131"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2400" cap="all" dirty="0">
                <a:solidFill>
                  <a:schemeClr val="tx1">
                    <a:lumMod val="75000"/>
                    <a:lumOff val="25000"/>
                  </a:schemeClr>
                </a:solidFill>
              </a:rPr>
              <a:t>Work plan</a:t>
            </a:r>
          </a:p>
          <a:p>
            <a:pPr algn="ctr"/>
            <a:endParaRPr lang="en-US" sz="2400" cap="all" dirty="0">
              <a:solidFill>
                <a:schemeClr val="tx1">
                  <a:lumMod val="75000"/>
                  <a:lumOff val="25000"/>
                </a:schemeClr>
              </a:solidFill>
            </a:endParaRPr>
          </a:p>
        </p:txBody>
      </p:sp>
      <p:sp>
        <p:nvSpPr>
          <p:cNvPr id="31" name="Content Placeholder 2">
            <a:extLst>
              <a:ext uri="{FF2B5EF4-FFF2-40B4-BE49-F238E27FC236}">
                <a16:creationId xmlns:a16="http://schemas.microsoft.com/office/drawing/2014/main" id="{A4E62C25-671D-774F-9818-B056F3C70299}"/>
              </a:ext>
            </a:extLst>
          </p:cNvPr>
          <p:cNvSpPr txBox="1">
            <a:spLocks/>
          </p:cNvSpPr>
          <p:nvPr/>
        </p:nvSpPr>
        <p:spPr>
          <a:xfrm>
            <a:off x="9495398" y="4223145"/>
            <a:ext cx="1560682" cy="706531"/>
          </a:xfrm>
          <a:prstGeom prst="rect">
            <a:avLst/>
          </a:prstGeom>
        </p:spPr>
        <p:txBody>
          <a:bodyPr vert="horz" lIns="91440" tIns="45720" rIns="91440" bIns="45720" rtlCol="0">
            <a:noAutofit/>
          </a:bodyPr>
          <a:lstStyle>
            <a:lvl1pPr marL="457200" indent="-457200" algn="l" defTabSz="609585" rtl="0" eaLnBrk="1" latinLnBrk="0" hangingPunct="1">
              <a:spcBef>
                <a:spcPts val="0"/>
              </a:spcBef>
              <a:spcAft>
                <a:spcPts val="800"/>
              </a:spcAft>
              <a:buClr>
                <a:srgbClr val="0064A3"/>
              </a:buClr>
              <a:buSzPct val="75000"/>
              <a:buFont typeface="Arial" panose="020B0604020202020204" pitchFamily="34" charset="0"/>
              <a:buChar char="•"/>
              <a:defRPr sz="3200" kern="1200">
                <a:solidFill>
                  <a:schemeClr val="tx1">
                    <a:lumMod val="85000"/>
                    <a:lumOff val="15000"/>
                  </a:schemeClr>
                </a:solidFill>
                <a:latin typeface="+mn-lt"/>
                <a:ea typeface="+mn-ea"/>
                <a:cs typeface="+mn-cs"/>
              </a:defRPr>
            </a:lvl1pPr>
            <a:lvl2pPr marL="990575" indent="-380990"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2pPr>
            <a:lvl3pPr marL="1523962" indent="-304792" algn="l" defTabSz="609585" rtl="0" eaLnBrk="1" latinLnBrk="0" hangingPunct="1">
              <a:spcBef>
                <a:spcPts val="0"/>
              </a:spcBef>
              <a:spcAft>
                <a:spcPts val="800"/>
              </a:spcAft>
              <a:buFont typeface="Arial"/>
              <a:buChar char="•"/>
              <a:defRPr sz="3200" kern="1200">
                <a:solidFill>
                  <a:schemeClr val="tx1">
                    <a:lumMod val="85000"/>
                    <a:lumOff val="15000"/>
                  </a:schemeClr>
                </a:solidFill>
                <a:latin typeface="+mn-lt"/>
                <a:ea typeface="+mn-ea"/>
                <a:cs typeface="+mn-cs"/>
              </a:defRPr>
            </a:lvl3pPr>
            <a:lvl4pPr marL="2133547"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4pPr>
            <a:lvl5pPr marL="2743131" indent="-304792" algn="l" defTabSz="609585" rtl="0" eaLnBrk="1" latinLnBrk="0" hangingPunct="1">
              <a:spcBef>
                <a:spcPts val="0"/>
              </a:spcBef>
              <a:spcAft>
                <a:spcPts val="800"/>
              </a:spcAft>
              <a:buFont typeface="Arial"/>
              <a:buChar char="»"/>
              <a:defRPr sz="2667" kern="1200">
                <a:solidFill>
                  <a:schemeClr val="tx1">
                    <a:lumMod val="85000"/>
                    <a:lumOff val="1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2400" cap="all" dirty="0">
                <a:solidFill>
                  <a:schemeClr val="tx1">
                    <a:lumMod val="75000"/>
                    <a:lumOff val="25000"/>
                  </a:schemeClr>
                </a:solidFill>
              </a:rPr>
              <a:t>ANNUAL budget</a:t>
            </a:r>
          </a:p>
          <a:p>
            <a:pPr algn="ctr"/>
            <a:endParaRPr lang="en-US" sz="2400" cap="all" dirty="0">
              <a:solidFill>
                <a:schemeClr val="tx1">
                  <a:lumMod val="75000"/>
                  <a:lumOff val="25000"/>
                </a:schemeClr>
              </a:solidFill>
            </a:endParaRPr>
          </a:p>
        </p:txBody>
      </p:sp>
    </p:spTree>
    <p:extLst>
      <p:ext uri="{BB962C8B-B14F-4D97-AF65-F5344CB8AC3E}">
        <p14:creationId xmlns:p14="http://schemas.microsoft.com/office/powerpoint/2010/main" val="178557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2BCC-4EA8-974A-844B-F52920D7C181}"/>
              </a:ext>
            </a:extLst>
          </p:cNvPr>
          <p:cNvSpPr>
            <a:spLocks noGrp="1"/>
          </p:cNvSpPr>
          <p:nvPr>
            <p:ph type="title"/>
          </p:nvPr>
        </p:nvSpPr>
        <p:spPr>
          <a:xfrm>
            <a:off x="830035" y="719042"/>
            <a:ext cx="7639327" cy="1143000"/>
          </a:xfrm>
        </p:spPr>
        <p:txBody>
          <a:bodyPr/>
          <a:lstStyle/>
          <a:p>
            <a:r>
              <a:rPr lang="en-US" cap="all" dirty="0">
                <a:solidFill>
                  <a:srgbClr val="41762A"/>
                </a:solidFill>
              </a:rPr>
              <a:t>Sample Table</a:t>
            </a:r>
          </a:p>
        </p:txBody>
      </p:sp>
      <p:sp>
        <p:nvSpPr>
          <p:cNvPr id="9" name="Title 1">
            <a:extLst>
              <a:ext uri="{FF2B5EF4-FFF2-40B4-BE49-F238E27FC236}">
                <a16:creationId xmlns:a16="http://schemas.microsoft.com/office/drawing/2014/main" id="{41F3DC8C-0C29-7647-8D39-2082E42FBC55}"/>
              </a:ext>
            </a:extLst>
          </p:cNvPr>
          <p:cNvSpPr txBox="1">
            <a:spLocks/>
          </p:cNvSpPr>
          <p:nvPr/>
        </p:nvSpPr>
        <p:spPr>
          <a:xfrm>
            <a:off x="830035" y="2841171"/>
            <a:ext cx="10531929" cy="2726287"/>
          </a:xfrm>
          <a:prstGeom prst="rect">
            <a:avLst/>
          </a:prstGeom>
        </p:spPr>
        <p:txBody>
          <a:bodyPr vert="horz" lIns="91440" tIns="45720" rIns="91440" bIns="45720" rtlCol="0" anchor="ctr">
            <a:noAutofit/>
          </a:bodyPr>
          <a:lstStyle>
            <a:lvl1pPr algn="l" defTabSz="609585" rtl="0" eaLnBrk="1" latinLnBrk="0" hangingPunct="1">
              <a:spcBef>
                <a:spcPct val="0"/>
              </a:spcBef>
              <a:buNone/>
              <a:defRPr sz="4800" b="0" i="0" kern="1200">
                <a:solidFill>
                  <a:srgbClr val="002F67"/>
                </a:solidFill>
                <a:latin typeface="+mj-lt"/>
                <a:ea typeface="+mj-ea"/>
                <a:cs typeface="Cambria"/>
              </a:defRPr>
            </a:lvl1pPr>
          </a:lstStyle>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						</a:t>
            </a:r>
            <a:r>
              <a:rPr lang="en-US" sz="2000" b="1" dirty="0">
                <a:solidFill>
                  <a:srgbClr val="41762A"/>
                </a:solidFill>
              </a:rPr>
              <a:t>One-time			Ongoing			Total FY 21-22</a:t>
            </a:r>
          </a:p>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Growth management			$350,000			TBD				$350,000</a:t>
            </a:r>
          </a:p>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Homelessness				$3,609,795			$1,296,912			$4,905,708	</a:t>
            </a:r>
          </a:p>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Fire/emergency services		$1,940,675			$2,535,074			$4,475,749</a:t>
            </a:r>
          </a:p>
          <a:p>
            <a:pPr>
              <a:lnSpc>
                <a:spcPct val="110000"/>
              </a:lnSpc>
              <a:spcBef>
                <a:spcPts val="600"/>
              </a:spcBef>
              <a:spcAft>
                <a:spcPts val="600"/>
              </a:spcAft>
              <a:buClr>
                <a:srgbClr val="0064A3"/>
              </a:buClr>
              <a:buSzPct val="70000"/>
            </a:pPr>
            <a:endParaRPr lang="en-US" sz="2000" dirty="0">
              <a:solidFill>
                <a:schemeClr val="tx1">
                  <a:lumMod val="85000"/>
                  <a:lumOff val="15000"/>
                </a:schemeClr>
              </a:solidFill>
            </a:endParaRPr>
          </a:p>
          <a:p>
            <a:pPr>
              <a:lnSpc>
                <a:spcPct val="110000"/>
              </a:lnSpc>
              <a:spcBef>
                <a:spcPts val="600"/>
              </a:spcBef>
              <a:spcAft>
                <a:spcPts val="600"/>
              </a:spcAft>
              <a:buClr>
                <a:srgbClr val="0064A3"/>
              </a:buClr>
              <a:buSzPct val="70000"/>
            </a:pPr>
            <a:r>
              <a:rPr lang="en-US" sz="2000" dirty="0">
                <a:solidFill>
                  <a:schemeClr val="tx1">
                    <a:lumMod val="85000"/>
                    <a:lumOff val="15000"/>
                  </a:schemeClr>
                </a:solidFill>
              </a:rPr>
              <a:t>											</a:t>
            </a:r>
            <a:r>
              <a:rPr lang="en-US" sz="2400" b="1" dirty="0">
                <a:solidFill>
                  <a:schemeClr val="accent3">
                    <a:lumMod val="75000"/>
                  </a:schemeClr>
                </a:solidFill>
              </a:rPr>
              <a:t>TOTAL 		$9,731,457</a:t>
            </a:r>
          </a:p>
          <a:p>
            <a:pPr marL="571500" indent="-571500">
              <a:lnSpc>
                <a:spcPct val="110000"/>
              </a:lnSpc>
              <a:spcBef>
                <a:spcPts val="600"/>
              </a:spcBef>
              <a:spcAft>
                <a:spcPts val="600"/>
              </a:spcAft>
              <a:buClr>
                <a:srgbClr val="0064A3"/>
              </a:buClr>
              <a:buSzPct val="70000"/>
              <a:buFont typeface="Arial" panose="020B0604020202020204" pitchFamily="34" charset="0"/>
              <a:buChar char="•"/>
            </a:pPr>
            <a:endParaRPr lang="en-US" sz="2000" dirty="0">
              <a:solidFill>
                <a:schemeClr val="tx1">
                  <a:lumMod val="85000"/>
                  <a:lumOff val="15000"/>
                </a:schemeClr>
              </a:solidFill>
            </a:endParaRPr>
          </a:p>
        </p:txBody>
      </p:sp>
      <p:sp>
        <p:nvSpPr>
          <p:cNvPr id="7" name="Rectangle 6">
            <a:extLst>
              <a:ext uri="{FF2B5EF4-FFF2-40B4-BE49-F238E27FC236}">
                <a16:creationId xmlns:a16="http://schemas.microsoft.com/office/drawing/2014/main" id="{3C6BA107-B4A2-EF4E-A2FA-3E42490649D9}"/>
              </a:ext>
            </a:extLst>
          </p:cNvPr>
          <p:cNvSpPr/>
          <p:nvPr/>
        </p:nvSpPr>
        <p:spPr>
          <a:xfrm>
            <a:off x="0" y="6234752"/>
            <a:ext cx="6429375" cy="623248"/>
          </a:xfrm>
          <a:prstGeom prst="rect">
            <a:avLst/>
          </a:prstGeom>
          <a:solidFill>
            <a:srgbClr val="4176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27231C0-6076-9941-B200-244E66D2B28B}"/>
              </a:ext>
            </a:extLst>
          </p:cNvPr>
          <p:cNvCxnSpPr>
            <a:cxnSpLocks/>
          </p:cNvCxnSpPr>
          <p:nvPr/>
        </p:nvCxnSpPr>
        <p:spPr>
          <a:xfrm>
            <a:off x="7079673" y="824947"/>
            <a:ext cx="44977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4EBCCD9-E82D-6846-A617-63BD6D23267D}"/>
              </a:ext>
            </a:extLst>
          </p:cNvPr>
          <p:cNvSpPr txBox="1"/>
          <p:nvPr/>
        </p:nvSpPr>
        <p:spPr>
          <a:xfrm>
            <a:off x="6698974" y="377687"/>
            <a:ext cx="4878457" cy="369332"/>
          </a:xfrm>
          <a:prstGeom prst="rect">
            <a:avLst/>
          </a:prstGeom>
          <a:noFill/>
        </p:spPr>
        <p:txBody>
          <a:bodyPr wrap="square" rtlCol="0">
            <a:spAutoFit/>
          </a:bodyPr>
          <a:lstStyle/>
          <a:p>
            <a:pPr algn="r"/>
            <a:r>
              <a:rPr lang="en-US" spc="300" dirty="0">
                <a:solidFill>
                  <a:schemeClr val="tx1">
                    <a:lumMod val="85000"/>
                    <a:lumOff val="15000"/>
                  </a:schemeClr>
                </a:solidFill>
              </a:rPr>
              <a:t>ITEM 10: SHORTENED TITLE HERE</a:t>
            </a:r>
          </a:p>
        </p:txBody>
      </p:sp>
    </p:spTree>
    <p:extLst>
      <p:ext uri="{BB962C8B-B14F-4D97-AF65-F5344CB8AC3E}">
        <p14:creationId xmlns:p14="http://schemas.microsoft.com/office/powerpoint/2010/main" val="26872676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7F9BB7897A5045840B163446B4DB63" ma:contentTypeVersion="11" ma:contentTypeDescription="Create a new document." ma:contentTypeScope="" ma:versionID="7553463402b854ac72205589d1db378e">
  <xsd:schema xmlns:xsd="http://www.w3.org/2001/XMLSchema" xmlns:xs="http://www.w3.org/2001/XMLSchema" xmlns:p="http://schemas.microsoft.com/office/2006/metadata/properties" xmlns:ns3="10e68751-1a9e-43e9-85cd-522492c7729c" xmlns:ns4="dea37845-bf70-471b-8949-3dd72f31b3fc" targetNamespace="http://schemas.microsoft.com/office/2006/metadata/properties" ma:root="true" ma:fieldsID="02ab072bde889520b650971fade85749" ns3:_="" ns4:_="">
    <xsd:import namespace="10e68751-1a9e-43e9-85cd-522492c7729c"/>
    <xsd:import namespace="dea37845-bf70-471b-8949-3dd72f31b3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e68751-1a9e-43e9-85cd-522492c772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37845-bf70-471b-8949-3dd72f31b3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359D20-92B0-401F-9BFD-787858435DAC}">
  <ds:schemaRefs>
    <ds:schemaRef ds:uri="http://schemas.microsoft.com/sharepoint/v3/contenttype/forms"/>
  </ds:schemaRefs>
</ds:datastoreItem>
</file>

<file path=customXml/itemProps2.xml><?xml version="1.0" encoding="utf-8"?>
<ds:datastoreItem xmlns:ds="http://schemas.openxmlformats.org/officeDocument/2006/customXml" ds:itemID="{E74CE93D-574F-42F0-8546-320BFA0D1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e68751-1a9e-43e9-85cd-522492c7729c"/>
    <ds:schemaRef ds:uri="dea37845-bf70-471b-8949-3dd72f31b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438375-3445-4FEA-A434-78BA2551C6F9}">
  <ds:schemaRefs>
    <ds:schemaRef ds:uri="http://schemas.openxmlformats.org/package/2006/metadata/core-properties"/>
    <ds:schemaRef ds:uri="http://www.w3.org/XML/1998/namespace"/>
    <ds:schemaRef ds:uri="http://purl.org/dc/dcmitype/"/>
    <ds:schemaRef ds:uri="http://schemas.microsoft.com/office/2006/metadata/properties"/>
    <ds:schemaRef ds:uri="dea37845-bf70-471b-8949-3dd72f31b3fc"/>
    <ds:schemaRef ds:uri="10e68751-1a9e-43e9-85cd-522492c7729c"/>
    <ds:schemaRef ds:uri="http://schemas.microsoft.com/office/2006/documentManagement/types"/>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26946</TotalTime>
  <Words>549</Words>
  <Application>Microsoft Macintosh PowerPoint</Application>
  <PresentationFormat>Widescreen</PresentationFormat>
  <Paragraphs>142</Paragraphs>
  <Slides>23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1_Office Theme</vt:lpstr>
      <vt:lpstr>PowerPoint Presentation</vt:lpstr>
      <vt:lpstr>PowerPoint Presentation</vt:lpstr>
      <vt:lpstr>PowerPoint Presentation</vt:lpstr>
      <vt:lpstr>PowerPoint Presentation</vt:lpstr>
      <vt:lpstr>Today’s Presentation</vt:lpstr>
      <vt:lpstr>PROPOSED ACTION</vt:lpstr>
      <vt:lpstr>Sample Content Slide</vt:lpstr>
      <vt:lpstr>Sample Process Graphic</vt:lpstr>
      <vt:lpstr>Sample Table</vt:lpstr>
      <vt:lpstr>Sample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Rocha</dc:creator>
  <cp:lastModifiedBy>Kristina Ray</cp:lastModifiedBy>
  <cp:revision>443</cp:revision>
  <cp:lastPrinted>2020-06-02T21:13:32Z</cp:lastPrinted>
  <dcterms:created xsi:type="dcterms:W3CDTF">2019-04-17T19:35:20Z</dcterms:created>
  <dcterms:modified xsi:type="dcterms:W3CDTF">2021-08-27T23:44:23Z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0x010100D87F9BB7897A5045840B163446B4DB63</vt:lpwstr>
  </property>
</Properties>
</file>